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263" r:id="rId25"/>
    <p:sldId id="269" r:id="rId26"/>
    <p:sldId id="270" r:id="rId27"/>
    <p:sldId id="416" r:id="rId28"/>
    <p:sldId id="456" r:id="rId29"/>
    <p:sldId id="271" r:id="rId30"/>
    <p:sldId id="459" r:id="rId31"/>
    <p:sldId id="473" r:id="rId32"/>
    <p:sldId id="475" r:id="rId33"/>
    <p:sldId id="460" r:id="rId34"/>
    <p:sldId id="470" r:id="rId35"/>
    <p:sldId id="471" r:id="rId36"/>
    <p:sldId id="434" r:id="rId37"/>
    <p:sldId id="423" r:id="rId38"/>
    <p:sldId id="431" r:id="rId39"/>
    <p:sldId id="437" r:id="rId40"/>
    <p:sldId id="272" r:id="rId41"/>
    <p:sldId id="466" r:id="rId42"/>
    <p:sldId id="477" r:id="rId43"/>
    <p:sldId id="462" r:id="rId44"/>
    <p:sldId id="461" r:id="rId45"/>
    <p:sldId id="435" r:id="rId46"/>
    <p:sldId id="448" r:id="rId47"/>
    <p:sldId id="451" r:id="rId48"/>
    <p:sldId id="449" r:id="rId49"/>
    <p:sldId id="485" r:id="rId50"/>
    <p:sldId id="488" r:id="rId51"/>
    <p:sldId id="489" r:id="rId52"/>
    <p:sldId id="483" r:id="rId53"/>
    <p:sldId id="436" r:id="rId54"/>
    <p:sldId id="452" r:id="rId55"/>
    <p:sldId id="454" r:id="rId56"/>
    <p:sldId id="275" r:id="rId57"/>
    <p:sldId id="282" r:id="rId58"/>
    <p:sldId id="479" r:id="rId59"/>
    <p:sldId id="481" r:id="rId60"/>
    <p:sldId id="482" r:id="rId61"/>
    <p:sldId id="487" r:id="rId62"/>
    <p:sldId id="444" r:id="rId63"/>
    <p:sldId id="468" r:id="rId64"/>
    <p:sldId id="486" r:id="rId65"/>
    <p:sldId id="478" r:id="rId66"/>
    <p:sldId id="283" r:id="rId67"/>
    <p:sldId id="439" r:id="rId68"/>
    <p:sldId id="281" r:id="rId69"/>
    <p:sldId id="279" r:id="rId70"/>
    <p:sldId id="260" r:id="rId71"/>
    <p:sldId id="278" r:id="rId72"/>
    <p:sldId id="457" r:id="rId73"/>
    <p:sldId id="285" r:id="rId74"/>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EFBA27-D930-47AA-AFB3-711AB3352EDC}" v="169" dt="2023-01-27T09:08:03.2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90995" autoAdjust="0"/>
  </p:normalViewPr>
  <p:slideViewPr>
    <p:cSldViewPr>
      <p:cViewPr varScale="1">
        <p:scale>
          <a:sx n="143" d="100"/>
          <a:sy n="143" d="100"/>
        </p:scale>
        <p:origin x="1050" y="120"/>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20:41:47.809" v="1691" actId="404"/>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20:39:05.065" v="1623" actId="20577"/>
        <pc:sldMkLst>
          <pc:docMk/>
          <pc:sldMk cId="1730049020" sldId="275"/>
        </pc:sldMkLst>
        <pc:spChg chg="mod">
          <ac:chgData name="Rowland, Mark" userId="3257edc4-6956-4e33-9c8e-27f8fc6fa997" providerId="ADAL" clId="{0B82F010-54A9-4184-98C9-1EDE2E4EB0A8}" dt="2022-12-27T20:39:05.065" v="1623"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20:40:28.144" v="1648" actId="404"/>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20:40:08.078" v="1639" actId="404"/>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20:40:28.144" v="1648" actId="404"/>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20:28:29.847" v="1139" actId="20577"/>
        <pc:sldMkLst>
          <pc:docMk/>
          <pc:sldMk cId="2460879628" sldId="435"/>
        </pc:sldMkLst>
        <pc:spChg chg="mod">
          <ac:chgData name="Rowland, Mark" userId="3257edc4-6956-4e33-9c8e-27f8fc6fa997" providerId="ADAL" clId="{0B82F010-54A9-4184-98C9-1EDE2E4EB0A8}" dt="2022-12-27T20:28:29.847" v="1139" actId="20577"/>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modSp mod">
        <pc:chgData name="Rowland, Mark" userId="3257edc4-6956-4e33-9c8e-27f8fc6fa997" providerId="ADAL" clId="{0B82F010-54A9-4184-98C9-1EDE2E4EB0A8}" dt="2022-12-27T20:24:41.507" v="1011" actId="1076"/>
        <pc:sldMkLst>
          <pc:docMk/>
          <pc:sldMk cId="4238309413" sldId="462"/>
        </pc:sldMkLst>
        <pc:spChg chg="mod">
          <ac:chgData name="Rowland, Mark" userId="3257edc4-6956-4e33-9c8e-27f8fc6fa997" providerId="ADAL" clId="{0B82F010-54A9-4184-98C9-1EDE2E4EB0A8}" dt="2022-12-27T20:19:13.282" v="976" actId="1076"/>
          <ac:spMkLst>
            <pc:docMk/>
            <pc:sldMk cId="4238309413" sldId="462"/>
            <ac:spMk id="6" creationId="{00000000-0000-0000-0000-000000000000}"/>
          </ac:spMkLst>
        </pc:spChg>
        <pc:picChg chg="mod">
          <ac:chgData name="Rowland, Mark" userId="3257edc4-6956-4e33-9c8e-27f8fc6fa997" providerId="ADAL" clId="{0B82F010-54A9-4184-98C9-1EDE2E4EB0A8}" dt="2022-12-27T20:18:00.440" v="966" actId="14100"/>
          <ac:picMkLst>
            <pc:docMk/>
            <pc:sldMk cId="4238309413" sldId="462"/>
            <ac:picMk id="2054" creationId="{00000000-0000-0000-0000-000000000000}"/>
          </ac:picMkLst>
        </pc:picChg>
        <pc:picChg chg="mod">
          <ac:chgData name="Rowland, Mark" userId="3257edc4-6956-4e33-9c8e-27f8fc6fa997" providerId="ADAL" clId="{0B82F010-54A9-4184-98C9-1EDE2E4EB0A8}" dt="2022-12-27T20:24:14.149" v="1008"/>
          <ac:picMkLst>
            <pc:docMk/>
            <pc:sldMk cId="4238309413" sldId="462"/>
            <ac:picMk id="2058" creationId="{00000000-0000-0000-0000-000000000000}"/>
          </ac:picMkLst>
        </pc:picChg>
        <pc:picChg chg="mod">
          <ac:chgData name="Rowland, Mark" userId="3257edc4-6956-4e33-9c8e-27f8fc6fa997" providerId="ADAL" clId="{0B82F010-54A9-4184-98C9-1EDE2E4EB0A8}" dt="2022-12-27T20:24:41.507" v="1011" actId="1076"/>
          <ac:picMkLst>
            <pc:docMk/>
            <pc:sldMk cId="4238309413" sldId="462"/>
            <ac:picMk id="2059" creationId="{00000000-0000-0000-0000-000000000000}"/>
          </ac:picMkLst>
        </pc:picChg>
      </pc:sldChg>
      <pc:sldChg chg="delSp modSp del ord">
        <pc:chgData name="Rowland, Mark" userId="3257edc4-6956-4e33-9c8e-27f8fc6fa997" providerId="ADAL" clId="{0B82F010-54A9-4184-98C9-1EDE2E4EB0A8}" dt="2022-12-27T20:38:16.561" v="1594" actId="47"/>
        <pc:sldMkLst>
          <pc:docMk/>
          <pc:sldMk cId="1904344537" sldId="463"/>
        </pc:sldMkLst>
        <pc:picChg chg="del">
          <ac:chgData name="Rowland, Mark" userId="3257edc4-6956-4e33-9c8e-27f8fc6fa997" providerId="ADAL" clId="{0B82F010-54A9-4184-98C9-1EDE2E4EB0A8}" dt="2022-12-27T20:16:00.773" v="946" actId="21"/>
          <ac:picMkLst>
            <pc:docMk/>
            <pc:sldMk cId="1904344537" sldId="463"/>
            <ac:picMk id="2052"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6"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7" creationId="{00000000-0000-0000-0000-000000000000}"/>
          </ac:picMkLst>
        </pc:picChg>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20:41:03.133" v="1671" actId="20577"/>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20:40:44.548" v="1662" actId="404"/>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20:41:03.133" v="1671" actId="20577"/>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20:41:47.809" v="1691" actId="404"/>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20:41:29.011" v="1682" actId="404"/>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20:41:47.809" v="1691" actId="40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sldChg chg="addSp delSp modSp add ord">
        <pc:chgData name="Rowland, Mark" userId="3257edc4-6956-4e33-9c8e-27f8fc6fa997" providerId="ADAL" clId="{0B82F010-54A9-4184-98C9-1EDE2E4EB0A8}" dt="2022-12-27T20:38:14.054" v="1593"/>
        <pc:sldMkLst>
          <pc:docMk/>
          <pc:sldMk cId="3861562434" sldId="483"/>
        </pc:sldMkLst>
        <pc:picChg chg="add mod">
          <ac:chgData name="Rowland, Mark" userId="3257edc4-6956-4e33-9c8e-27f8fc6fa997" providerId="ADAL" clId="{0B82F010-54A9-4184-98C9-1EDE2E4EB0A8}" dt="2022-12-27T20:16:13.301" v="948"/>
          <ac:picMkLst>
            <pc:docMk/>
            <pc:sldMk cId="3861562434" sldId="483"/>
            <ac:picMk id="4" creationId="{0D67B0AC-627F-4784-949B-7637CDA517F5}"/>
          </ac:picMkLst>
        </pc:picChg>
        <pc:picChg chg="del">
          <ac:chgData name="Rowland, Mark" userId="3257edc4-6956-4e33-9c8e-27f8fc6fa997" providerId="ADAL" clId="{0B82F010-54A9-4184-98C9-1EDE2E4EB0A8}" dt="2022-12-27T20:16:16.518" v="950" actId="478"/>
          <ac:picMkLst>
            <pc:docMk/>
            <pc:sldMk cId="3861562434" sldId="483"/>
            <ac:picMk id="2056" creationId="{00000000-0000-0000-0000-000000000000}"/>
          </ac:picMkLst>
        </pc:picChg>
        <pc:picChg chg="del">
          <ac:chgData name="Rowland, Mark" userId="3257edc4-6956-4e33-9c8e-27f8fc6fa997" providerId="ADAL" clId="{0B82F010-54A9-4184-98C9-1EDE2E4EB0A8}" dt="2022-12-27T20:16:15.490" v="949" actId="478"/>
          <ac:picMkLst>
            <pc:docMk/>
            <pc:sldMk cId="3861562434" sldId="483"/>
            <ac:picMk id="2057" creationId="{00000000-0000-0000-0000-000000000000}"/>
          </ac:picMkLst>
        </pc:picChg>
      </pc:sldChg>
      <pc:sldChg chg="delSp add del setBg delDesignElem">
        <pc:chgData name="Rowland, Mark" userId="3257edc4-6956-4e33-9c8e-27f8fc6fa997" providerId="ADAL" clId="{0B82F010-54A9-4184-98C9-1EDE2E4EB0A8}" dt="2022-12-27T20:25:30.579" v="1017" actId="47"/>
        <pc:sldMkLst>
          <pc:docMk/>
          <pc:sldMk cId="1598821282" sldId="484"/>
        </pc:sldMkLst>
        <pc:spChg chg="del">
          <ac:chgData name="Rowland, Mark" userId="3257edc4-6956-4e33-9c8e-27f8fc6fa997" providerId="ADAL" clId="{0B82F010-54A9-4184-98C9-1EDE2E4EB0A8}" dt="2022-12-27T20:25:07.863" v="1013"/>
          <ac:spMkLst>
            <pc:docMk/>
            <pc:sldMk cId="1598821282" sldId="484"/>
            <ac:spMk id="10" creationId="{F4C0B10B-D2C4-4A54-AFAD-3D27DF88BB37}"/>
          </ac:spMkLst>
        </pc:spChg>
        <pc:grpChg chg="del">
          <ac:chgData name="Rowland, Mark" userId="3257edc4-6956-4e33-9c8e-27f8fc6fa997" providerId="ADAL" clId="{0B82F010-54A9-4184-98C9-1EDE2E4EB0A8}" dt="2022-12-27T20:25:07.863" v="1013"/>
          <ac:grpSpMkLst>
            <pc:docMk/>
            <pc:sldMk cId="1598821282" sldId="484"/>
            <ac:grpSpMk id="12" creationId="{B6BADB90-C74B-40D6-86DC-503F65FCE8DC}"/>
          </ac:grpSpMkLst>
        </pc:grpChg>
      </pc:sldChg>
      <pc:sldChg chg="addSp delSp modSp add mod ord">
        <pc:chgData name="Rowland, Mark" userId="3257edc4-6956-4e33-9c8e-27f8fc6fa997" providerId="ADAL" clId="{0B82F010-54A9-4184-98C9-1EDE2E4EB0A8}" dt="2022-12-27T20:37:57.866" v="1591" actId="20577"/>
        <pc:sldMkLst>
          <pc:docMk/>
          <pc:sldMk cId="3584276305" sldId="485"/>
        </pc:sldMkLst>
        <pc:spChg chg="mod">
          <ac:chgData name="Rowland, Mark" userId="3257edc4-6956-4e33-9c8e-27f8fc6fa997" providerId="ADAL" clId="{0B82F010-54A9-4184-98C9-1EDE2E4EB0A8}" dt="2022-12-27T20:32:13.855" v="1228" actId="20577"/>
          <ac:spMkLst>
            <pc:docMk/>
            <pc:sldMk cId="3584276305" sldId="485"/>
            <ac:spMk id="2" creationId="{00000000-0000-0000-0000-000000000000}"/>
          </ac:spMkLst>
        </pc:spChg>
        <pc:spChg chg="mod">
          <ac:chgData name="Rowland, Mark" userId="3257edc4-6956-4e33-9c8e-27f8fc6fa997" providerId="ADAL" clId="{0B82F010-54A9-4184-98C9-1EDE2E4EB0A8}" dt="2022-12-27T20:37:57.866" v="1591" actId="20577"/>
          <ac:spMkLst>
            <pc:docMk/>
            <pc:sldMk cId="3584276305" sldId="485"/>
            <ac:spMk id="3" creationId="{00000000-0000-0000-0000-000000000000}"/>
          </ac:spMkLst>
        </pc:spChg>
        <pc:spChg chg="del">
          <ac:chgData name="Rowland, Mark" userId="3257edc4-6956-4e33-9c8e-27f8fc6fa997" providerId="ADAL" clId="{0B82F010-54A9-4184-98C9-1EDE2E4EB0A8}" dt="2022-12-27T20:26:00.169" v="1024" actId="478"/>
          <ac:spMkLst>
            <pc:docMk/>
            <pc:sldMk cId="3584276305" sldId="485"/>
            <ac:spMk id="20" creationId="{7938C80C-6149-4E54-B2CC-6755429CC377}"/>
          </ac:spMkLst>
        </pc:spChg>
        <pc:picChg chg="add del mod">
          <ac:chgData name="Rowland, Mark" userId="3257edc4-6956-4e33-9c8e-27f8fc6fa997" providerId="ADAL" clId="{0B82F010-54A9-4184-98C9-1EDE2E4EB0A8}" dt="2022-12-27T20:32:17.977" v="1229" actId="478"/>
          <ac:picMkLst>
            <pc:docMk/>
            <pc:sldMk cId="3584276305" sldId="485"/>
            <ac:picMk id="5" creationId="{1AF78981-566C-4190-A797-A348FF10A0FF}"/>
          </ac:picMkLst>
        </pc:picChg>
        <pc:picChg chg="add mod">
          <ac:chgData name="Rowland, Mark" userId="3257edc4-6956-4e33-9c8e-27f8fc6fa997" providerId="ADAL" clId="{0B82F010-54A9-4184-98C9-1EDE2E4EB0A8}" dt="2022-12-27T20:34:55.169" v="1238" actId="207"/>
          <ac:picMkLst>
            <pc:docMk/>
            <pc:sldMk cId="3584276305" sldId="485"/>
            <ac:picMk id="7" creationId="{E990C5F3-7E8E-464E-AFB3-BE409CD9E696}"/>
          </ac:picMkLst>
        </pc:picChg>
        <pc:picChg chg="add del mod">
          <ac:chgData name="Rowland, Mark" userId="3257edc4-6956-4e33-9c8e-27f8fc6fa997" providerId="ADAL" clId="{0B82F010-54A9-4184-98C9-1EDE2E4EB0A8}" dt="2022-12-27T20:27:46.362" v="1071" actId="1076"/>
          <ac:picMkLst>
            <pc:docMk/>
            <pc:sldMk cId="3584276305" sldId="485"/>
            <ac:picMk id="18" creationId="{FC8CA7D6-829E-416D-847B-E05589BCAC8F}"/>
          </ac:picMkLst>
        </pc:picChg>
        <pc:picChg chg="add mod">
          <ac:chgData name="Rowland, Mark" userId="3257edc4-6956-4e33-9c8e-27f8fc6fa997" providerId="ADAL" clId="{0B82F010-54A9-4184-98C9-1EDE2E4EB0A8}" dt="2022-12-27T20:27:44.246" v="1070" actId="1076"/>
          <ac:picMkLst>
            <pc:docMk/>
            <pc:sldMk cId="3584276305" sldId="485"/>
            <ac:picMk id="19" creationId="{DB898992-A00E-4BCC-81A9-498652293927}"/>
          </ac:picMkLst>
        </pc:picChg>
        <pc:picChg chg="del">
          <ac:chgData name="Rowland, Mark" userId="3257edc4-6956-4e33-9c8e-27f8fc6fa997" providerId="ADAL" clId="{0B82F010-54A9-4184-98C9-1EDE2E4EB0A8}" dt="2022-12-27T20:25:53.981" v="1021" actId="478"/>
          <ac:picMkLst>
            <pc:docMk/>
            <pc:sldMk cId="3584276305" sldId="485"/>
            <ac:picMk id="1026" creationId="{241AA145-33FD-40C5-A14B-EA14588FF142}"/>
          </ac:picMkLst>
        </pc:picChg>
        <pc:inkChg chg="add">
          <ac:chgData name="Rowland, Mark" userId="3257edc4-6956-4e33-9c8e-27f8fc6fa997" providerId="ADAL" clId="{0B82F010-54A9-4184-98C9-1EDE2E4EB0A8}" dt="2022-12-27T20:35:10.118" v="1239" actId="9405"/>
          <ac:inkMkLst>
            <pc:docMk/>
            <pc:sldMk cId="3584276305" sldId="485"/>
            <ac:inkMk id="8" creationId="{FD10C420-26CF-4C49-B703-0094DA4B1E04}"/>
          </ac:inkMkLst>
        </pc:inkChg>
        <pc:inkChg chg="add del">
          <ac:chgData name="Rowland, Mark" userId="3257edc4-6956-4e33-9c8e-27f8fc6fa997" providerId="ADAL" clId="{0B82F010-54A9-4184-98C9-1EDE2E4EB0A8}" dt="2022-12-27T20:35:30.942" v="1251" actId="9405"/>
          <ac:inkMkLst>
            <pc:docMk/>
            <pc:sldMk cId="3584276305" sldId="485"/>
            <ac:inkMk id="9" creationId="{35BAB57D-D362-46F3-95E1-9C0F3B61FD9A}"/>
          </ac:inkMkLst>
        </pc:inkChg>
        <pc:inkChg chg="add del">
          <ac:chgData name="Rowland, Mark" userId="3257edc4-6956-4e33-9c8e-27f8fc6fa997" providerId="ADAL" clId="{0B82F010-54A9-4184-98C9-1EDE2E4EB0A8}" dt="2022-12-27T20:35:18.980" v="1242" actId="9405"/>
          <ac:inkMkLst>
            <pc:docMk/>
            <pc:sldMk cId="3584276305" sldId="485"/>
            <ac:inkMk id="21" creationId="{E9B9A486-74EC-409C-808B-F908F08AF7AF}"/>
          </ac:inkMkLst>
        </pc:inkChg>
        <pc:inkChg chg="add del">
          <ac:chgData name="Rowland, Mark" userId="3257edc4-6956-4e33-9c8e-27f8fc6fa997" providerId="ADAL" clId="{0B82F010-54A9-4184-98C9-1EDE2E4EB0A8}" dt="2022-12-27T20:35:30.377" v="1250" actId="9405"/>
          <ac:inkMkLst>
            <pc:docMk/>
            <pc:sldMk cId="3584276305" sldId="485"/>
            <ac:inkMk id="22" creationId="{77073939-8EBB-4D7D-8388-5BAF2E3C4E1A}"/>
          </ac:inkMkLst>
        </pc:inkChg>
        <pc:inkChg chg="add del">
          <ac:chgData name="Rowland, Mark" userId="3257edc4-6956-4e33-9c8e-27f8fc6fa997" providerId="ADAL" clId="{0B82F010-54A9-4184-98C9-1EDE2E4EB0A8}" dt="2022-12-27T20:35:29.843" v="1249" actId="9405"/>
          <ac:inkMkLst>
            <pc:docMk/>
            <pc:sldMk cId="3584276305" sldId="485"/>
            <ac:inkMk id="23" creationId="{3C659774-BB35-40F4-92F2-E062056AD59D}"/>
          </ac:inkMkLst>
        </pc:inkChg>
        <pc:inkChg chg="add del">
          <ac:chgData name="Rowland, Mark" userId="3257edc4-6956-4e33-9c8e-27f8fc6fa997" providerId="ADAL" clId="{0B82F010-54A9-4184-98C9-1EDE2E4EB0A8}" dt="2022-12-27T20:35:29.224" v="1248" actId="9405"/>
          <ac:inkMkLst>
            <pc:docMk/>
            <pc:sldMk cId="3584276305" sldId="485"/>
            <ac:inkMk id="24" creationId="{DDCEFB09-E936-4F81-940D-2F66583C8BE8}"/>
          </ac:inkMkLst>
        </pc:inkChg>
        <pc:inkChg chg="add del">
          <ac:chgData name="Rowland, Mark" userId="3257edc4-6956-4e33-9c8e-27f8fc6fa997" providerId="ADAL" clId="{0B82F010-54A9-4184-98C9-1EDE2E4EB0A8}" dt="2022-12-27T20:35:28.825" v="1247" actId="9405"/>
          <ac:inkMkLst>
            <pc:docMk/>
            <pc:sldMk cId="3584276305" sldId="485"/>
            <ac:inkMk id="25" creationId="{54CBC409-8119-420D-B214-488E4AFB64A5}"/>
          </ac:inkMkLst>
        </pc:inkChg>
        <pc:cxnChg chg="del">
          <ac:chgData name="Rowland, Mark" userId="3257edc4-6956-4e33-9c8e-27f8fc6fa997" providerId="ADAL" clId="{0B82F010-54A9-4184-98C9-1EDE2E4EB0A8}" dt="2022-12-27T20:26:09.322" v="1026" actId="478"/>
          <ac:cxnSpMkLst>
            <pc:docMk/>
            <pc:sldMk cId="3584276305" sldId="485"/>
            <ac:cxnSpMk id="11" creationId="{BAF1E9CC-7505-41BF-B43D-E5A95E03F4CC}"/>
          </ac:cxnSpMkLst>
        </pc:cxnChg>
      </pc:sldChg>
    </pc:docChg>
  </pc:docChgLst>
  <pc:docChgLst>
    <pc:chgData name="Rowland, Mark" userId="3257edc4-6956-4e33-9c8e-27f8fc6fa997" providerId="ADAL" clId="{FBEFBA27-D930-47AA-AFB3-711AB3352EDC}"/>
    <pc:docChg chg="undo custSel addSld delSld modSld sldOrd">
      <pc:chgData name="Rowland, Mark" userId="3257edc4-6956-4e33-9c8e-27f8fc6fa997" providerId="ADAL" clId="{FBEFBA27-D930-47AA-AFB3-711AB3352EDC}" dt="2023-01-27T09:09:50.187" v="1663" actId="14100"/>
      <pc:docMkLst>
        <pc:docMk/>
      </pc:docMkLst>
      <pc:sldChg chg="del">
        <pc:chgData name="Rowland, Mark" userId="3257edc4-6956-4e33-9c8e-27f8fc6fa997" providerId="ADAL" clId="{FBEFBA27-D930-47AA-AFB3-711AB3352EDC}" dt="2023-01-27T09:07:31.203" v="1654" actId="47"/>
        <pc:sldMkLst>
          <pc:docMk/>
          <pc:sldMk cId="1686030512" sldId="280"/>
        </pc:sldMkLst>
      </pc:sldChg>
      <pc:sldChg chg="addSp modSp">
        <pc:chgData name="Rowland, Mark" userId="3257edc4-6956-4e33-9c8e-27f8fc6fa997" providerId="ADAL" clId="{FBEFBA27-D930-47AA-AFB3-711AB3352EDC}" dt="2023-01-27T08:37:32.314" v="839" actId="14100"/>
        <pc:sldMkLst>
          <pc:docMk/>
          <pc:sldMk cId="2460879628" sldId="435"/>
        </pc:sldMkLst>
        <pc:picChg chg="add mod">
          <ac:chgData name="Rowland, Mark" userId="3257edc4-6956-4e33-9c8e-27f8fc6fa997" providerId="ADAL" clId="{FBEFBA27-D930-47AA-AFB3-711AB3352EDC}" dt="2023-01-27T08:37:32.314" v="839" actId="14100"/>
          <ac:picMkLst>
            <pc:docMk/>
            <pc:sldMk cId="2460879628" sldId="435"/>
            <ac:picMk id="4" creationId="{B0E23F70-80FE-7FDC-4F77-F567EF8C5F2D}"/>
          </ac:picMkLst>
        </pc:picChg>
      </pc:sldChg>
      <pc:sldChg chg="del">
        <pc:chgData name="Rowland, Mark" userId="3257edc4-6956-4e33-9c8e-27f8fc6fa997" providerId="ADAL" clId="{FBEFBA27-D930-47AA-AFB3-711AB3352EDC}" dt="2023-01-27T09:09:12.922" v="1660" actId="47"/>
        <pc:sldMkLst>
          <pc:docMk/>
          <pc:sldMk cId="2227429761" sldId="442"/>
        </pc:sldMkLst>
      </pc:sldChg>
      <pc:sldChg chg="modSp mod">
        <pc:chgData name="Rowland, Mark" userId="3257edc4-6956-4e33-9c8e-27f8fc6fa997" providerId="ADAL" clId="{FBEFBA27-D930-47AA-AFB3-711AB3352EDC}" dt="2023-01-26T04:21:19.181" v="16" actId="20577"/>
        <pc:sldMkLst>
          <pc:docMk/>
          <pc:sldMk cId="2069538870" sldId="444"/>
        </pc:sldMkLst>
        <pc:spChg chg="mod">
          <ac:chgData name="Rowland, Mark" userId="3257edc4-6956-4e33-9c8e-27f8fc6fa997" providerId="ADAL" clId="{FBEFBA27-D930-47AA-AFB3-711AB3352EDC}" dt="2023-01-26T04:21:19.181" v="16" actId="20577"/>
          <ac:spMkLst>
            <pc:docMk/>
            <pc:sldMk cId="2069538870" sldId="444"/>
            <ac:spMk id="20" creationId="{00000000-0000-0000-0000-000000000000}"/>
          </ac:spMkLst>
        </pc:spChg>
        <pc:spChg chg="mod">
          <ac:chgData name="Rowland, Mark" userId="3257edc4-6956-4e33-9c8e-27f8fc6fa997" providerId="ADAL" clId="{FBEFBA27-D930-47AA-AFB3-711AB3352EDC}" dt="2023-01-26T04:19:23.667" v="1" actId="14100"/>
          <ac:spMkLst>
            <pc:docMk/>
            <pc:sldMk cId="2069538870" sldId="444"/>
            <ac:spMk id="31" creationId="{00000000-0000-0000-0000-000000000000}"/>
          </ac:spMkLst>
        </pc:spChg>
      </pc:sldChg>
      <pc:sldChg chg="del">
        <pc:chgData name="Rowland, Mark" userId="3257edc4-6956-4e33-9c8e-27f8fc6fa997" providerId="ADAL" clId="{FBEFBA27-D930-47AA-AFB3-711AB3352EDC}" dt="2023-01-27T09:09:09.209" v="1659" actId="47"/>
        <pc:sldMkLst>
          <pc:docMk/>
          <pc:sldMk cId="331218156" sldId="446"/>
        </pc:sldMkLst>
      </pc:sldChg>
      <pc:sldChg chg="modSp mod">
        <pc:chgData name="Rowland, Mark" userId="3257edc4-6956-4e33-9c8e-27f8fc6fa997" providerId="ADAL" clId="{FBEFBA27-D930-47AA-AFB3-711AB3352EDC}" dt="2023-01-27T09:08:41.225" v="1658" actId="404"/>
        <pc:sldMkLst>
          <pc:docMk/>
          <pc:sldMk cId="2873886406" sldId="457"/>
        </pc:sldMkLst>
        <pc:spChg chg="mod">
          <ac:chgData name="Rowland, Mark" userId="3257edc4-6956-4e33-9c8e-27f8fc6fa997" providerId="ADAL" clId="{FBEFBA27-D930-47AA-AFB3-711AB3352EDC}" dt="2023-01-27T09:08:41.225" v="1658" actId="404"/>
          <ac:spMkLst>
            <pc:docMk/>
            <pc:sldMk cId="2873886406" sldId="457"/>
            <ac:spMk id="5" creationId="{00000000-0000-0000-0000-000000000000}"/>
          </ac:spMkLst>
        </pc:spChg>
        <pc:picChg chg="mod">
          <ac:chgData name="Rowland, Mark" userId="3257edc4-6956-4e33-9c8e-27f8fc6fa997" providerId="ADAL" clId="{FBEFBA27-D930-47AA-AFB3-711AB3352EDC}" dt="2023-01-27T09:07:43.734" v="1655" actId="1076"/>
          <ac:picMkLst>
            <pc:docMk/>
            <pc:sldMk cId="2873886406" sldId="457"/>
            <ac:picMk id="2052" creationId="{00000000-0000-0000-0000-000000000000}"/>
          </ac:picMkLst>
        </pc:picChg>
      </pc:sldChg>
      <pc:sldChg chg="del">
        <pc:chgData name="Rowland, Mark" userId="3257edc4-6956-4e33-9c8e-27f8fc6fa997" providerId="ADAL" clId="{FBEFBA27-D930-47AA-AFB3-711AB3352EDC}" dt="2023-01-27T09:09:18.260" v="1661" actId="47"/>
        <pc:sldMkLst>
          <pc:docMk/>
          <pc:sldMk cId="3167358115" sldId="467"/>
        </pc:sldMkLst>
      </pc:sldChg>
      <pc:sldChg chg="addSp delSp modSp mod">
        <pc:chgData name="Rowland, Mark" userId="3257edc4-6956-4e33-9c8e-27f8fc6fa997" providerId="ADAL" clId="{FBEFBA27-D930-47AA-AFB3-711AB3352EDC}" dt="2023-01-27T09:09:50.187" v="1663" actId="14100"/>
        <pc:sldMkLst>
          <pc:docMk/>
          <pc:sldMk cId="3091980816" sldId="468"/>
        </pc:sldMkLst>
        <pc:spChg chg="mod">
          <ac:chgData name="Rowland, Mark" userId="3257edc4-6956-4e33-9c8e-27f8fc6fa997" providerId="ADAL" clId="{FBEFBA27-D930-47AA-AFB3-711AB3352EDC}" dt="2023-01-26T04:30:05.439" v="86" actId="164"/>
          <ac:spMkLst>
            <pc:docMk/>
            <pc:sldMk cId="3091980816" sldId="468"/>
            <ac:spMk id="3" creationId="{00000000-0000-0000-0000-000000000000}"/>
          </ac:spMkLst>
        </pc:spChg>
        <pc:spChg chg="mod">
          <ac:chgData name="Rowland, Mark" userId="3257edc4-6956-4e33-9c8e-27f8fc6fa997" providerId="ADAL" clId="{FBEFBA27-D930-47AA-AFB3-711AB3352EDC}" dt="2023-01-26T04:30:48.343" v="96" actId="404"/>
          <ac:spMkLst>
            <pc:docMk/>
            <pc:sldMk cId="3091980816" sldId="468"/>
            <ac:spMk id="4" creationId="{00000000-0000-0000-0000-000000000000}"/>
          </ac:spMkLst>
        </pc:spChg>
        <pc:spChg chg="mod">
          <ac:chgData name="Rowland, Mark" userId="3257edc4-6956-4e33-9c8e-27f8fc6fa997" providerId="ADAL" clId="{FBEFBA27-D930-47AA-AFB3-711AB3352EDC}" dt="2023-01-26T04:30:55.079" v="97" actId="1076"/>
          <ac:spMkLst>
            <pc:docMk/>
            <pc:sldMk cId="3091980816" sldId="468"/>
            <ac:spMk id="6" creationId="{00000000-0000-0000-0000-000000000000}"/>
          </ac:spMkLst>
        </pc:spChg>
        <pc:spChg chg="mod">
          <ac:chgData name="Rowland, Mark" userId="3257edc4-6956-4e33-9c8e-27f8fc6fa997" providerId="ADAL" clId="{FBEFBA27-D930-47AA-AFB3-711AB3352EDC}" dt="2023-01-26T04:30:42.318" v="95" actId="14100"/>
          <ac:spMkLst>
            <pc:docMk/>
            <pc:sldMk cId="3091980816" sldId="468"/>
            <ac:spMk id="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0"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2" creationId="{00000000-0000-0000-0000-000000000000}"/>
          </ac:spMkLst>
        </pc:spChg>
        <pc:spChg chg="mod">
          <ac:chgData name="Rowland, Mark" userId="3257edc4-6956-4e33-9c8e-27f8fc6fa997" providerId="ADAL" clId="{FBEFBA27-D930-47AA-AFB3-711AB3352EDC}" dt="2023-01-26T04:51:17.882" v="508" actId="1076"/>
          <ac:spMkLst>
            <pc:docMk/>
            <pc:sldMk cId="3091980816" sldId="468"/>
            <ac:spMk id="13" creationId="{FEF986EC-379A-ABD7-2770-E42CF1C212F0}"/>
          </ac:spMkLst>
        </pc:spChg>
        <pc:spChg chg="mod">
          <ac:chgData name="Rowland, Mark" userId="3257edc4-6956-4e33-9c8e-27f8fc6fa997" providerId="ADAL" clId="{FBEFBA27-D930-47AA-AFB3-711AB3352EDC}" dt="2023-01-26T04:30:05.439" v="86" actId="164"/>
          <ac:spMkLst>
            <pc:docMk/>
            <pc:sldMk cId="3091980816" sldId="468"/>
            <ac:spMk id="14" creationId="{00000000-0000-0000-0000-000000000000}"/>
          </ac:spMkLst>
        </pc:spChg>
        <pc:spChg chg="mod">
          <ac:chgData name="Rowland, Mark" userId="3257edc4-6956-4e33-9c8e-27f8fc6fa997" providerId="ADAL" clId="{FBEFBA27-D930-47AA-AFB3-711AB3352EDC}" dt="2023-01-26T04:50:15.612" v="494" actId="1076"/>
          <ac:spMkLst>
            <pc:docMk/>
            <pc:sldMk cId="3091980816" sldId="468"/>
            <ac:spMk id="15" creationId="{FBB8ED56-E5E3-2DA0-DD0D-0F6844EBFA3A}"/>
          </ac:spMkLst>
        </pc:spChg>
        <pc:spChg chg="mod">
          <ac:chgData name="Rowland, Mark" userId="3257edc4-6956-4e33-9c8e-27f8fc6fa997" providerId="ADAL" clId="{FBEFBA27-D930-47AA-AFB3-711AB3352EDC}" dt="2023-01-27T09:09:50.187" v="1663" actId="14100"/>
          <ac:spMkLst>
            <pc:docMk/>
            <pc:sldMk cId="3091980816" sldId="468"/>
            <ac:spMk id="16" creationId="{DA7F346B-2BB9-47E3-6B7F-2762C2849D26}"/>
          </ac:spMkLst>
        </pc:spChg>
        <pc:spChg chg="mod">
          <ac:chgData name="Rowland, Mark" userId="3257edc4-6956-4e33-9c8e-27f8fc6fa997" providerId="ADAL" clId="{FBEFBA27-D930-47AA-AFB3-711AB3352EDC}" dt="2023-01-27T09:09:41.021" v="1662" actId="1076"/>
          <ac:spMkLst>
            <pc:docMk/>
            <pc:sldMk cId="3091980816" sldId="468"/>
            <ac:spMk id="17"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9" creationId="{00000000-0000-0000-0000-000000000000}"/>
          </ac:spMkLst>
        </pc:spChg>
        <pc:spChg chg="mod">
          <ac:chgData name="Rowland, Mark" userId="3257edc4-6956-4e33-9c8e-27f8fc6fa997" providerId="ADAL" clId="{FBEFBA27-D930-47AA-AFB3-711AB3352EDC}" dt="2023-01-26T04:49:17.542" v="487"/>
          <ac:spMkLst>
            <pc:docMk/>
            <pc:sldMk cId="3091980816" sldId="468"/>
            <ac:spMk id="20" creationId="{587C8741-47CC-A861-0F79-8F45445D0595}"/>
          </ac:spMkLst>
        </pc:spChg>
        <pc:spChg chg="del">
          <ac:chgData name="Rowland, Mark" userId="3257edc4-6956-4e33-9c8e-27f8fc6fa997" providerId="ADAL" clId="{FBEFBA27-D930-47AA-AFB3-711AB3352EDC}" dt="2023-01-26T04:21:49.315" v="19" actId="478"/>
          <ac:spMkLst>
            <pc:docMk/>
            <pc:sldMk cId="3091980816" sldId="468"/>
            <ac:spMk id="21" creationId="{00000000-0000-0000-0000-000000000000}"/>
          </ac:spMkLst>
        </pc:spChg>
        <pc:spChg chg="mod">
          <ac:chgData name="Rowland, Mark" userId="3257edc4-6956-4e33-9c8e-27f8fc6fa997" providerId="ADAL" clId="{FBEFBA27-D930-47AA-AFB3-711AB3352EDC}" dt="2023-01-26T04:31:04.185" v="99" actId="404"/>
          <ac:spMkLst>
            <pc:docMk/>
            <pc:sldMk cId="3091980816" sldId="468"/>
            <ac:spMk id="22"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3"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4" creationId="{00000000-0000-0000-0000-000000000000}"/>
          </ac:spMkLst>
        </pc:spChg>
        <pc:spChg chg="mod">
          <ac:chgData name="Rowland, Mark" userId="3257edc4-6956-4e33-9c8e-27f8fc6fa997" providerId="ADAL" clId="{FBEFBA27-D930-47AA-AFB3-711AB3352EDC}" dt="2023-01-26T04:30:27.441" v="93" actId="1076"/>
          <ac:spMkLst>
            <pc:docMk/>
            <pc:sldMk cId="3091980816" sldId="468"/>
            <ac:spMk id="25"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6"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7" creationId="{00000000-0000-0000-0000-000000000000}"/>
          </ac:spMkLst>
        </pc:spChg>
        <pc:spChg chg="mod">
          <ac:chgData name="Rowland, Mark" userId="3257edc4-6956-4e33-9c8e-27f8fc6fa997" providerId="ADAL" clId="{FBEFBA27-D930-47AA-AFB3-711AB3352EDC}" dt="2023-01-26T04:50:03.689" v="492" actId="404"/>
          <ac:spMkLst>
            <pc:docMk/>
            <pc:sldMk cId="3091980816" sldId="468"/>
            <ac:spMk id="28" creationId="{256410B3-047A-02C6-F031-41536F71AE9F}"/>
          </ac:spMkLst>
        </pc:spChg>
        <pc:spChg chg="mod">
          <ac:chgData name="Rowland, Mark" userId="3257edc4-6956-4e33-9c8e-27f8fc6fa997" providerId="ADAL" clId="{FBEFBA27-D930-47AA-AFB3-711AB3352EDC}" dt="2023-01-26T04:49:17.542" v="487"/>
          <ac:spMkLst>
            <pc:docMk/>
            <pc:sldMk cId="3091980816" sldId="468"/>
            <ac:spMk id="29" creationId="{4464F658-A20E-7309-0859-A96F32E161DB}"/>
          </ac:spMkLst>
        </pc:spChg>
        <pc:spChg chg="mod">
          <ac:chgData name="Rowland, Mark" userId="3257edc4-6956-4e33-9c8e-27f8fc6fa997" providerId="ADAL" clId="{FBEFBA27-D930-47AA-AFB3-711AB3352EDC}" dt="2023-01-26T04:49:17.542" v="487"/>
          <ac:spMkLst>
            <pc:docMk/>
            <pc:sldMk cId="3091980816" sldId="468"/>
            <ac:spMk id="30" creationId="{B3F5D346-8A8F-7CCC-E28F-8ADC6BCD070D}"/>
          </ac:spMkLst>
        </pc:spChg>
        <pc:spChg chg="mod">
          <ac:chgData name="Rowland, Mark" userId="3257edc4-6956-4e33-9c8e-27f8fc6fa997" providerId="ADAL" clId="{FBEFBA27-D930-47AA-AFB3-711AB3352EDC}" dt="2023-01-26T04:49:17.542" v="487"/>
          <ac:spMkLst>
            <pc:docMk/>
            <pc:sldMk cId="3091980816" sldId="468"/>
            <ac:spMk id="31" creationId="{3E8FBADB-9F5D-FABF-1841-49EF0AA18F83}"/>
          </ac:spMkLst>
        </pc:spChg>
        <pc:spChg chg="mod">
          <ac:chgData name="Rowland, Mark" userId="3257edc4-6956-4e33-9c8e-27f8fc6fa997" providerId="ADAL" clId="{FBEFBA27-D930-47AA-AFB3-711AB3352EDC}" dt="2023-01-26T04:49:17.542" v="487"/>
          <ac:spMkLst>
            <pc:docMk/>
            <pc:sldMk cId="3091980816" sldId="468"/>
            <ac:spMk id="32" creationId="{78C6BE1A-124C-FAD2-2ECE-0DCDABDFA5AF}"/>
          </ac:spMkLst>
        </pc:spChg>
        <pc:spChg chg="mod">
          <ac:chgData name="Rowland, Mark" userId="3257edc4-6956-4e33-9c8e-27f8fc6fa997" providerId="ADAL" clId="{FBEFBA27-D930-47AA-AFB3-711AB3352EDC}" dt="2023-01-26T04:49:17.542" v="487"/>
          <ac:spMkLst>
            <pc:docMk/>
            <pc:sldMk cId="3091980816" sldId="468"/>
            <ac:spMk id="33" creationId="{0373A54C-361E-4559-B5D2-189565334326}"/>
          </ac:spMkLst>
        </pc:spChg>
        <pc:spChg chg="mod">
          <ac:chgData name="Rowland, Mark" userId="3257edc4-6956-4e33-9c8e-27f8fc6fa997" providerId="ADAL" clId="{FBEFBA27-D930-47AA-AFB3-711AB3352EDC}" dt="2023-01-26T04:50:03.689" v="492" actId="404"/>
          <ac:spMkLst>
            <pc:docMk/>
            <pc:sldMk cId="3091980816" sldId="468"/>
            <ac:spMk id="34" creationId="{A22A0F87-4113-1833-FCC8-825B0538A434}"/>
          </ac:spMkLst>
        </pc:spChg>
        <pc:spChg chg="mod">
          <ac:chgData name="Rowland, Mark" userId="3257edc4-6956-4e33-9c8e-27f8fc6fa997" providerId="ADAL" clId="{FBEFBA27-D930-47AA-AFB3-711AB3352EDC}" dt="2023-01-26T04:50:03.689" v="492" actId="404"/>
          <ac:spMkLst>
            <pc:docMk/>
            <pc:sldMk cId="3091980816" sldId="468"/>
            <ac:spMk id="35" creationId="{892FDA95-3092-2ED9-8D60-271DF997059E}"/>
          </ac:spMkLst>
        </pc:spChg>
        <pc:spChg chg="mod">
          <ac:chgData name="Rowland, Mark" userId="3257edc4-6956-4e33-9c8e-27f8fc6fa997" providerId="ADAL" clId="{FBEFBA27-D930-47AA-AFB3-711AB3352EDC}" dt="2023-01-26T04:49:17.542" v="487"/>
          <ac:spMkLst>
            <pc:docMk/>
            <pc:sldMk cId="3091980816" sldId="468"/>
            <ac:spMk id="36" creationId="{0674492F-36D8-FEAA-7077-E6523D6FFAD3}"/>
          </ac:spMkLst>
        </pc:spChg>
        <pc:spChg chg="mod">
          <ac:chgData name="Rowland, Mark" userId="3257edc4-6956-4e33-9c8e-27f8fc6fa997" providerId="ADAL" clId="{FBEFBA27-D930-47AA-AFB3-711AB3352EDC}" dt="2023-01-26T04:49:17.542" v="487"/>
          <ac:spMkLst>
            <pc:docMk/>
            <pc:sldMk cId="3091980816" sldId="468"/>
            <ac:spMk id="37" creationId="{8D512761-0796-2FAC-167B-1554CE56F894}"/>
          </ac:spMkLst>
        </pc:spChg>
        <pc:spChg chg="mod">
          <ac:chgData name="Rowland, Mark" userId="3257edc4-6956-4e33-9c8e-27f8fc6fa997" providerId="ADAL" clId="{FBEFBA27-D930-47AA-AFB3-711AB3352EDC}" dt="2023-01-26T04:51:05.218" v="507" actId="403"/>
          <ac:spMkLst>
            <pc:docMk/>
            <pc:sldMk cId="3091980816" sldId="468"/>
            <ac:spMk id="38" creationId="{09E7637E-AA49-CEBF-D8A9-D47A124CC292}"/>
          </ac:spMkLst>
        </pc:spChg>
        <pc:grpChg chg="add mod">
          <ac:chgData name="Rowland, Mark" userId="3257edc4-6956-4e33-9c8e-27f8fc6fa997" providerId="ADAL" clId="{FBEFBA27-D930-47AA-AFB3-711AB3352EDC}" dt="2023-01-26T04:30:16.835" v="88" actId="1076"/>
          <ac:grpSpMkLst>
            <pc:docMk/>
            <pc:sldMk cId="3091980816" sldId="468"/>
            <ac:grpSpMk id="7" creationId="{FF084800-063E-B436-D734-D5409570A57F}"/>
          </ac:grpSpMkLst>
        </pc:grpChg>
        <pc:grpChg chg="add mod">
          <ac:chgData name="Rowland, Mark" userId="3257edc4-6956-4e33-9c8e-27f8fc6fa997" providerId="ADAL" clId="{FBEFBA27-D930-47AA-AFB3-711AB3352EDC}" dt="2023-01-26T04:49:26.893" v="489" actId="1076"/>
          <ac:grpSpMkLst>
            <pc:docMk/>
            <pc:sldMk cId="3091980816" sldId="468"/>
            <ac:grpSpMk id="11" creationId="{9A9C8136-C24F-2484-44B6-F9E624EB1BD5}"/>
          </ac:grpSpMkLst>
        </pc:grpChg>
        <pc:cxnChg chg="mod">
          <ac:chgData name="Rowland, Mark" userId="3257edc4-6956-4e33-9c8e-27f8fc6fa997" providerId="ADAL" clId="{FBEFBA27-D930-47AA-AFB3-711AB3352EDC}" dt="2023-01-26T04:30:05.439" v="86" actId="164"/>
          <ac:cxnSpMkLst>
            <pc:docMk/>
            <pc:sldMk cId="3091980816" sldId="468"/>
            <ac:cxnSpMk id="5" creationId="{00000000-0000-0000-0000-000000000000}"/>
          </ac:cxnSpMkLst>
        </pc:cxnChg>
        <pc:cxnChg chg="mod">
          <ac:chgData name="Rowland, Mark" userId="3257edc4-6956-4e33-9c8e-27f8fc6fa997" providerId="ADAL" clId="{FBEFBA27-D930-47AA-AFB3-711AB3352EDC}" dt="2023-01-26T04:30:05.439" v="86" actId="164"/>
          <ac:cxnSpMkLst>
            <pc:docMk/>
            <pc:sldMk cId="3091980816" sldId="468"/>
            <ac:cxnSpMk id="9" creationId="{00000000-0000-0000-0000-000000000000}"/>
          </ac:cxnSpMkLst>
        </pc:cxnChg>
      </pc:sldChg>
      <pc:sldChg chg="addSp delSp modSp mod">
        <pc:chgData name="Rowland, Mark" userId="3257edc4-6956-4e33-9c8e-27f8fc6fa997" providerId="ADAL" clId="{FBEFBA27-D930-47AA-AFB3-711AB3352EDC}" dt="2023-01-27T09:01:40.414" v="1410" actId="21"/>
        <pc:sldMkLst>
          <pc:docMk/>
          <pc:sldMk cId="1249828669" sldId="482"/>
        </pc:sldMkLst>
        <pc:spChg chg="mod">
          <ac:chgData name="Rowland, Mark" userId="3257edc4-6956-4e33-9c8e-27f8fc6fa997" providerId="ADAL" clId="{FBEFBA27-D930-47AA-AFB3-711AB3352EDC}" dt="2023-01-27T08:58:26.037" v="1364" actId="1076"/>
          <ac:spMkLst>
            <pc:docMk/>
            <pc:sldMk cId="1249828669" sldId="482"/>
            <ac:spMk id="4" creationId="{36B940CB-9775-4751-89D4-24798F172D8B}"/>
          </ac:spMkLst>
        </pc:spChg>
        <pc:picChg chg="add del mod">
          <ac:chgData name="Rowland, Mark" userId="3257edc4-6956-4e33-9c8e-27f8fc6fa997" providerId="ADAL" clId="{FBEFBA27-D930-47AA-AFB3-711AB3352EDC}" dt="2023-01-27T09:01:40.414" v="1410" actId="21"/>
          <ac:picMkLst>
            <pc:docMk/>
            <pc:sldMk cId="1249828669" sldId="482"/>
            <ac:picMk id="2" creationId="{24D298A0-8519-C01A-2548-94D23A6D3084}"/>
          </ac:picMkLst>
        </pc:picChg>
        <pc:picChg chg="add mod">
          <ac:chgData name="Rowland, Mark" userId="3257edc4-6956-4e33-9c8e-27f8fc6fa997" providerId="ADAL" clId="{FBEFBA27-D930-47AA-AFB3-711AB3352EDC}" dt="2023-01-27T08:59:50.289" v="1370" actId="1076"/>
          <ac:picMkLst>
            <pc:docMk/>
            <pc:sldMk cId="1249828669" sldId="482"/>
            <ac:picMk id="5" creationId="{F621B643-D3D0-4AD4-2769-D062F101D5FC}"/>
          </ac:picMkLst>
        </pc:picChg>
      </pc:sldChg>
      <pc:sldChg chg="addSp delSp modSp mod ord">
        <pc:chgData name="Rowland, Mark" userId="3257edc4-6956-4e33-9c8e-27f8fc6fa997" providerId="ADAL" clId="{FBEFBA27-D930-47AA-AFB3-711AB3352EDC}" dt="2023-01-27T09:07:10.036" v="1653" actId="20577"/>
        <pc:sldMkLst>
          <pc:docMk/>
          <pc:sldMk cId="3861562434" sldId="483"/>
        </pc:sldMkLst>
        <pc:spChg chg="add mod">
          <ac:chgData name="Rowland, Mark" userId="3257edc4-6956-4e33-9c8e-27f8fc6fa997" providerId="ADAL" clId="{FBEFBA27-D930-47AA-AFB3-711AB3352EDC}" dt="2023-01-27T09:07:10.036" v="1653" actId="20577"/>
          <ac:spMkLst>
            <pc:docMk/>
            <pc:sldMk cId="3861562434" sldId="483"/>
            <ac:spMk id="5" creationId="{152E8C0F-7978-E7DC-48DD-A161273E6441}"/>
          </ac:spMkLst>
        </pc:spChg>
        <pc:picChg chg="add del mod">
          <ac:chgData name="Rowland, Mark" userId="3257edc4-6956-4e33-9c8e-27f8fc6fa997" providerId="ADAL" clId="{FBEFBA27-D930-47AA-AFB3-711AB3352EDC}" dt="2023-01-27T09:00:37.141" v="1377" actId="21"/>
          <ac:picMkLst>
            <pc:docMk/>
            <pc:sldMk cId="3861562434" sldId="483"/>
            <ac:picMk id="2" creationId="{F23C0A61-4A81-4F47-DD25-2863B5A79B0C}"/>
          </ac:picMkLst>
        </pc:picChg>
        <pc:picChg chg="add mod">
          <ac:chgData name="Rowland, Mark" userId="3257edc4-6956-4e33-9c8e-27f8fc6fa997" providerId="ADAL" clId="{FBEFBA27-D930-47AA-AFB3-711AB3352EDC}" dt="2023-01-27T09:01:53.928" v="1412" actId="1076"/>
          <ac:picMkLst>
            <pc:docMk/>
            <pc:sldMk cId="3861562434" sldId="483"/>
            <ac:picMk id="3" creationId="{AD155F21-31DF-8315-B35F-E9C33887AF0B}"/>
          </ac:picMkLst>
        </pc:picChg>
        <pc:picChg chg="del mod">
          <ac:chgData name="Rowland, Mark" userId="3257edc4-6956-4e33-9c8e-27f8fc6fa997" providerId="ADAL" clId="{FBEFBA27-D930-47AA-AFB3-711AB3352EDC}" dt="2023-01-27T08:57:28.576" v="1354" actId="21"/>
          <ac:picMkLst>
            <pc:docMk/>
            <pc:sldMk cId="3861562434" sldId="483"/>
            <ac:picMk id="4" creationId="{0D67B0AC-627F-4784-949B-7637CDA517F5}"/>
          </ac:picMkLst>
        </pc:picChg>
      </pc:sldChg>
      <pc:sldChg chg="addSp delSp modSp add mod ord">
        <pc:chgData name="Rowland, Mark" userId="3257edc4-6956-4e33-9c8e-27f8fc6fa997" providerId="ADAL" clId="{FBEFBA27-D930-47AA-AFB3-711AB3352EDC}" dt="2023-01-26T04:49:12.917" v="486" actId="21"/>
        <pc:sldMkLst>
          <pc:docMk/>
          <pc:sldMk cId="1960729048" sldId="486"/>
        </pc:sldMkLst>
        <pc:spChg chg="mod">
          <ac:chgData name="Rowland, Mark" userId="3257edc4-6956-4e33-9c8e-27f8fc6fa997" providerId="ADAL" clId="{FBEFBA27-D930-47AA-AFB3-711AB3352EDC}" dt="2023-01-26T04:23:30.847" v="54" actId="20577"/>
          <ac:spMkLst>
            <pc:docMk/>
            <pc:sldMk cId="1960729048" sldId="486"/>
            <ac:spMk id="2" creationId="{00000000-0000-0000-0000-000000000000}"/>
          </ac:spMkLst>
        </pc:spChg>
        <pc:spChg chg="mod">
          <ac:chgData name="Rowland, Mark" userId="3257edc4-6956-4e33-9c8e-27f8fc6fa997" providerId="ADAL" clId="{FBEFBA27-D930-47AA-AFB3-711AB3352EDC}" dt="2023-01-26T04:49:07.710" v="484" actId="164"/>
          <ac:spMkLst>
            <pc:docMk/>
            <pc:sldMk cId="1960729048" sldId="486"/>
            <ac:spMk id="4" creationId="{EC6BF5C5-98D6-489D-A6C7-93194C0925D8}"/>
          </ac:spMkLst>
        </pc:spChg>
        <pc:spChg chg="mod">
          <ac:chgData name="Rowland, Mark" userId="3257edc4-6956-4e33-9c8e-27f8fc6fa997" providerId="ADAL" clId="{FBEFBA27-D930-47AA-AFB3-711AB3352EDC}" dt="2023-01-26T04:49:07.710" v="484" actId="164"/>
          <ac:spMkLst>
            <pc:docMk/>
            <pc:sldMk cId="1960729048" sldId="486"/>
            <ac:spMk id="5" creationId="{EE23E2B1-E55F-4B30-8E04-6676FFA2F890}"/>
          </ac:spMkLst>
        </pc:spChg>
        <pc:spChg chg="mod">
          <ac:chgData name="Rowland, Mark" userId="3257edc4-6956-4e33-9c8e-27f8fc6fa997" providerId="ADAL" clId="{FBEFBA27-D930-47AA-AFB3-711AB3352EDC}" dt="2023-01-26T04:49:07.710" v="484" actId="164"/>
          <ac:spMkLst>
            <pc:docMk/>
            <pc:sldMk cId="1960729048" sldId="486"/>
            <ac:spMk id="6" creationId="{943E4A78-79B5-40EF-ABD6-83C65C3A1579}"/>
          </ac:spMkLst>
        </pc:spChg>
        <pc:spChg chg="del">
          <ac:chgData name="Rowland, Mark" userId="3257edc4-6956-4e33-9c8e-27f8fc6fa997" providerId="ADAL" clId="{FBEFBA27-D930-47AA-AFB3-711AB3352EDC}" dt="2023-01-26T04:22:49.169" v="26" actId="478"/>
          <ac:spMkLst>
            <pc:docMk/>
            <pc:sldMk cId="1960729048" sldId="486"/>
            <ac:spMk id="7" creationId="{6E060B10-AEB2-424A-BEC3-366BA11CD6AA}"/>
          </ac:spMkLst>
        </pc:spChg>
        <pc:spChg chg="mod">
          <ac:chgData name="Rowland, Mark" userId="3257edc4-6956-4e33-9c8e-27f8fc6fa997" providerId="ADAL" clId="{FBEFBA27-D930-47AA-AFB3-711AB3352EDC}" dt="2023-01-26T04:49:10.953" v="485"/>
          <ac:spMkLst>
            <pc:docMk/>
            <pc:sldMk cId="1960729048" sldId="486"/>
            <ac:spMk id="9" creationId="{251DFA06-265D-7D1B-D1BE-AE5C19E3BF03}"/>
          </ac:spMkLst>
        </pc:spChg>
        <pc:spChg chg="mod">
          <ac:chgData name="Rowland, Mark" userId="3257edc4-6956-4e33-9c8e-27f8fc6fa997" providerId="ADAL" clId="{FBEFBA27-D930-47AA-AFB3-711AB3352EDC}" dt="2023-01-26T04:49:10.953" v="485"/>
          <ac:spMkLst>
            <pc:docMk/>
            <pc:sldMk cId="1960729048" sldId="486"/>
            <ac:spMk id="10" creationId="{FA9D1073-5571-69E8-EC69-7746F0B810D9}"/>
          </ac:spMkLst>
        </pc:spChg>
        <pc:spChg chg="mod">
          <ac:chgData name="Rowland, Mark" userId="3257edc4-6956-4e33-9c8e-27f8fc6fa997" providerId="ADAL" clId="{FBEFBA27-D930-47AA-AFB3-711AB3352EDC}" dt="2023-01-26T04:49:10.953" v="485"/>
          <ac:spMkLst>
            <pc:docMk/>
            <pc:sldMk cId="1960729048" sldId="486"/>
            <ac:spMk id="11" creationId="{012B81E2-66D1-5E31-7248-4D9D34AE3C9B}"/>
          </ac:spMkLst>
        </pc:spChg>
        <pc:spChg chg="mod">
          <ac:chgData name="Rowland, Mark" userId="3257edc4-6956-4e33-9c8e-27f8fc6fa997" providerId="ADAL" clId="{FBEFBA27-D930-47AA-AFB3-711AB3352EDC}" dt="2023-01-26T04:49:10.953" v="485"/>
          <ac:spMkLst>
            <pc:docMk/>
            <pc:sldMk cId="1960729048" sldId="486"/>
            <ac:spMk id="12" creationId="{D10B4CD8-22DE-B7B2-21D0-28C1327ED8C7}"/>
          </ac:spMkLst>
        </pc:spChg>
        <pc:spChg chg="mod">
          <ac:chgData name="Rowland, Mark" userId="3257edc4-6956-4e33-9c8e-27f8fc6fa997" providerId="ADAL" clId="{FBEFBA27-D930-47AA-AFB3-711AB3352EDC}" dt="2023-01-26T04:49:10.953" v="485"/>
          <ac:spMkLst>
            <pc:docMk/>
            <pc:sldMk cId="1960729048" sldId="486"/>
            <ac:spMk id="13" creationId="{BB9013F0-FF3A-E865-A762-C2C38A266991}"/>
          </ac:spMkLst>
        </pc:spChg>
        <pc:spChg chg="mod">
          <ac:chgData name="Rowland, Mark" userId="3257edc4-6956-4e33-9c8e-27f8fc6fa997" providerId="ADAL" clId="{FBEFBA27-D930-47AA-AFB3-711AB3352EDC}" dt="2023-01-26T04:49:10.953" v="485"/>
          <ac:spMkLst>
            <pc:docMk/>
            <pc:sldMk cId="1960729048" sldId="486"/>
            <ac:spMk id="14" creationId="{5F91823A-AAEE-7A82-770C-4135AE83C300}"/>
          </ac:spMkLst>
        </pc:spChg>
        <pc:spChg chg="mod">
          <ac:chgData name="Rowland, Mark" userId="3257edc4-6956-4e33-9c8e-27f8fc6fa997" providerId="ADAL" clId="{FBEFBA27-D930-47AA-AFB3-711AB3352EDC}" dt="2023-01-26T04:49:10.953" v="485"/>
          <ac:spMkLst>
            <pc:docMk/>
            <pc:sldMk cId="1960729048" sldId="486"/>
            <ac:spMk id="15" creationId="{8B410743-734B-9947-2BB5-50423314C124}"/>
          </ac:spMkLst>
        </pc:spChg>
        <pc:spChg chg="mod">
          <ac:chgData name="Rowland, Mark" userId="3257edc4-6956-4e33-9c8e-27f8fc6fa997" providerId="ADAL" clId="{FBEFBA27-D930-47AA-AFB3-711AB3352EDC}" dt="2023-01-26T04:49:07.710" v="484" actId="164"/>
          <ac:spMkLst>
            <pc:docMk/>
            <pc:sldMk cId="1960729048" sldId="486"/>
            <ac:spMk id="16" creationId="{00000000-0000-0000-0000-000000000000}"/>
          </ac:spMkLst>
        </pc:spChg>
        <pc:spChg chg="mod">
          <ac:chgData name="Rowland, Mark" userId="3257edc4-6956-4e33-9c8e-27f8fc6fa997" providerId="ADAL" clId="{FBEFBA27-D930-47AA-AFB3-711AB3352EDC}" dt="2023-01-26T04:49:10.953" v="485"/>
          <ac:spMkLst>
            <pc:docMk/>
            <pc:sldMk cId="1960729048" sldId="486"/>
            <ac:spMk id="17" creationId="{09BD4D30-D137-7E8C-E971-A9797082199A}"/>
          </ac:spMkLst>
        </pc:spChg>
        <pc:spChg chg="mod">
          <ac:chgData name="Rowland, Mark" userId="3257edc4-6956-4e33-9c8e-27f8fc6fa997" providerId="ADAL" clId="{FBEFBA27-D930-47AA-AFB3-711AB3352EDC}" dt="2023-01-26T04:49:10.953" v="485"/>
          <ac:spMkLst>
            <pc:docMk/>
            <pc:sldMk cId="1960729048" sldId="486"/>
            <ac:spMk id="18" creationId="{0B82151B-CE3D-A1EB-BAA6-2B2244CF9342}"/>
          </ac:spMkLst>
        </pc:spChg>
        <pc:spChg chg="mod">
          <ac:chgData name="Rowland, Mark" userId="3257edc4-6956-4e33-9c8e-27f8fc6fa997" providerId="ADAL" clId="{FBEFBA27-D930-47AA-AFB3-711AB3352EDC}" dt="2023-01-26T04:49:10.953" v="485"/>
          <ac:spMkLst>
            <pc:docMk/>
            <pc:sldMk cId="1960729048" sldId="486"/>
            <ac:spMk id="19" creationId="{D162A598-6B01-F901-7BD5-585DD46C7AC6}"/>
          </ac:spMkLst>
        </pc:spChg>
        <pc:spChg chg="mod">
          <ac:chgData name="Rowland, Mark" userId="3257edc4-6956-4e33-9c8e-27f8fc6fa997" providerId="ADAL" clId="{FBEFBA27-D930-47AA-AFB3-711AB3352EDC}" dt="2023-01-26T04:49:07.710" v="484" actId="164"/>
          <ac:spMkLst>
            <pc:docMk/>
            <pc:sldMk cId="1960729048" sldId="486"/>
            <ac:spMk id="20" creationId="{B140D64C-1C97-49B9-8355-21FF26CA18F0}"/>
          </ac:spMkLst>
        </pc:spChg>
        <pc:spChg chg="mod">
          <ac:chgData name="Rowland, Mark" userId="3257edc4-6956-4e33-9c8e-27f8fc6fa997" providerId="ADAL" clId="{FBEFBA27-D930-47AA-AFB3-711AB3352EDC}" dt="2023-01-26T04:49:07.710" v="484" actId="164"/>
          <ac:spMkLst>
            <pc:docMk/>
            <pc:sldMk cId="1960729048" sldId="486"/>
            <ac:spMk id="21" creationId="{3E537CF7-52E9-4D92-9EC0-0CAF627B2A1C}"/>
          </ac:spMkLst>
        </pc:spChg>
        <pc:spChg chg="mod">
          <ac:chgData name="Rowland, Mark" userId="3257edc4-6956-4e33-9c8e-27f8fc6fa997" providerId="ADAL" clId="{FBEFBA27-D930-47AA-AFB3-711AB3352EDC}" dt="2023-01-26T04:49:07.710" v="484" actId="164"/>
          <ac:spMkLst>
            <pc:docMk/>
            <pc:sldMk cId="1960729048" sldId="486"/>
            <ac:spMk id="22" creationId="{D0DD89D5-D837-434E-8816-5CFB431D613B}"/>
          </ac:spMkLst>
        </pc:spChg>
        <pc:spChg chg="mod">
          <ac:chgData name="Rowland, Mark" userId="3257edc4-6956-4e33-9c8e-27f8fc6fa997" providerId="ADAL" clId="{FBEFBA27-D930-47AA-AFB3-711AB3352EDC}" dt="2023-01-26T04:49:07.710" v="484" actId="164"/>
          <ac:spMkLst>
            <pc:docMk/>
            <pc:sldMk cId="1960729048" sldId="486"/>
            <ac:spMk id="23" creationId="{00BDE15D-AA3F-4257-B732-7335F70B9F0A}"/>
          </ac:spMkLst>
        </pc:spChg>
        <pc:spChg chg="mod">
          <ac:chgData name="Rowland, Mark" userId="3257edc4-6956-4e33-9c8e-27f8fc6fa997" providerId="ADAL" clId="{FBEFBA27-D930-47AA-AFB3-711AB3352EDC}" dt="2023-01-26T04:49:07.710" v="484" actId="164"/>
          <ac:spMkLst>
            <pc:docMk/>
            <pc:sldMk cId="1960729048" sldId="486"/>
            <ac:spMk id="24" creationId="{A5C1DC4B-D4C6-4FCF-BDC2-B5680B5A4D27}"/>
          </ac:spMkLst>
        </pc:spChg>
        <pc:spChg chg="mod">
          <ac:chgData name="Rowland, Mark" userId="3257edc4-6956-4e33-9c8e-27f8fc6fa997" providerId="ADAL" clId="{FBEFBA27-D930-47AA-AFB3-711AB3352EDC}" dt="2023-01-26T04:49:07.710" v="484" actId="164"/>
          <ac:spMkLst>
            <pc:docMk/>
            <pc:sldMk cId="1960729048" sldId="486"/>
            <ac:spMk id="25" creationId="{524E627A-B660-4415-A296-AEA05DCD6106}"/>
          </ac:spMkLst>
        </pc:spChg>
        <pc:spChg chg="mod">
          <ac:chgData name="Rowland, Mark" userId="3257edc4-6956-4e33-9c8e-27f8fc6fa997" providerId="ADAL" clId="{FBEFBA27-D930-47AA-AFB3-711AB3352EDC}" dt="2023-01-26T04:49:07.710" v="484" actId="164"/>
          <ac:spMkLst>
            <pc:docMk/>
            <pc:sldMk cId="1960729048" sldId="486"/>
            <ac:spMk id="26" creationId="{9C9160F4-1AED-48D8-B87B-C1F38F46B3C8}"/>
          </ac:spMkLst>
        </pc:spChg>
        <pc:spChg chg="mod">
          <ac:chgData name="Rowland, Mark" userId="3257edc4-6956-4e33-9c8e-27f8fc6fa997" providerId="ADAL" clId="{FBEFBA27-D930-47AA-AFB3-711AB3352EDC}" dt="2023-01-26T04:49:07.710" v="484" actId="164"/>
          <ac:spMkLst>
            <pc:docMk/>
            <pc:sldMk cId="1960729048" sldId="486"/>
            <ac:spMk id="27" creationId="{09A4EF86-20BA-4C1B-8D4D-86A1F3A7A6C8}"/>
          </ac:spMkLst>
        </pc:spChg>
        <pc:spChg chg="mod">
          <ac:chgData name="Rowland, Mark" userId="3257edc4-6956-4e33-9c8e-27f8fc6fa997" providerId="ADAL" clId="{FBEFBA27-D930-47AA-AFB3-711AB3352EDC}" dt="2023-01-26T04:49:07.710" v="484" actId="164"/>
          <ac:spMkLst>
            <pc:docMk/>
            <pc:sldMk cId="1960729048" sldId="486"/>
            <ac:spMk id="28" creationId="{7A947145-D3B1-4B29-BF5D-5D14E042D985}"/>
          </ac:spMkLst>
        </pc:spChg>
        <pc:spChg chg="mod">
          <ac:chgData name="Rowland, Mark" userId="3257edc4-6956-4e33-9c8e-27f8fc6fa997" providerId="ADAL" clId="{FBEFBA27-D930-47AA-AFB3-711AB3352EDC}" dt="2023-01-26T04:49:10.953" v="485"/>
          <ac:spMkLst>
            <pc:docMk/>
            <pc:sldMk cId="1960729048" sldId="486"/>
            <ac:spMk id="29" creationId="{4B3A620B-37A0-DD17-A258-78CAB5D59180}"/>
          </ac:spMkLst>
        </pc:spChg>
        <pc:spChg chg="mod">
          <ac:chgData name="Rowland, Mark" userId="3257edc4-6956-4e33-9c8e-27f8fc6fa997" providerId="ADAL" clId="{FBEFBA27-D930-47AA-AFB3-711AB3352EDC}" dt="2023-01-26T04:49:10.953" v="485"/>
          <ac:spMkLst>
            <pc:docMk/>
            <pc:sldMk cId="1960729048" sldId="486"/>
            <ac:spMk id="30" creationId="{8730E35A-152D-79E4-68EB-394F11B522D4}"/>
          </ac:spMkLst>
        </pc:spChg>
        <pc:spChg chg="mod">
          <ac:chgData name="Rowland, Mark" userId="3257edc4-6956-4e33-9c8e-27f8fc6fa997" providerId="ADAL" clId="{FBEFBA27-D930-47AA-AFB3-711AB3352EDC}" dt="2023-01-26T04:49:10.953" v="485"/>
          <ac:spMkLst>
            <pc:docMk/>
            <pc:sldMk cId="1960729048" sldId="486"/>
            <ac:spMk id="31" creationId="{C88BD28F-0ED0-6C05-0338-5289FA4CE9D9}"/>
          </ac:spMkLst>
        </pc:spChg>
        <pc:spChg chg="mod">
          <ac:chgData name="Rowland, Mark" userId="3257edc4-6956-4e33-9c8e-27f8fc6fa997" providerId="ADAL" clId="{FBEFBA27-D930-47AA-AFB3-711AB3352EDC}" dt="2023-01-26T04:49:10.953" v="485"/>
          <ac:spMkLst>
            <pc:docMk/>
            <pc:sldMk cId="1960729048" sldId="486"/>
            <ac:spMk id="32" creationId="{4B95D3EA-2E77-3431-6F41-A30AB6313A0D}"/>
          </ac:spMkLst>
        </pc:spChg>
        <pc:spChg chg="mod">
          <ac:chgData name="Rowland, Mark" userId="3257edc4-6956-4e33-9c8e-27f8fc6fa997" providerId="ADAL" clId="{FBEFBA27-D930-47AA-AFB3-711AB3352EDC}" dt="2023-01-26T04:49:10.953" v="485"/>
          <ac:spMkLst>
            <pc:docMk/>
            <pc:sldMk cId="1960729048" sldId="486"/>
            <ac:spMk id="33" creationId="{97B4520A-6E71-D3E0-E1EB-90E05A5C776A}"/>
          </ac:spMkLst>
        </pc:spChg>
        <pc:spChg chg="mod">
          <ac:chgData name="Rowland, Mark" userId="3257edc4-6956-4e33-9c8e-27f8fc6fa997" providerId="ADAL" clId="{FBEFBA27-D930-47AA-AFB3-711AB3352EDC}" dt="2023-01-26T04:49:07.710" v="484" actId="164"/>
          <ac:spMkLst>
            <pc:docMk/>
            <pc:sldMk cId="1960729048" sldId="486"/>
            <ac:spMk id="43" creationId="{8F40DC26-63D7-472A-87A8-9F17467AADEE}"/>
          </ac:spMkLst>
        </pc:spChg>
        <pc:spChg chg="del">
          <ac:chgData name="Rowland, Mark" userId="3257edc4-6956-4e33-9c8e-27f8fc6fa997" providerId="ADAL" clId="{FBEFBA27-D930-47AA-AFB3-711AB3352EDC}" dt="2023-01-26T04:22:28.519" v="23" actId="478"/>
          <ac:spMkLst>
            <pc:docMk/>
            <pc:sldMk cId="1960729048" sldId="486"/>
            <ac:spMk id="45" creationId="{A6463E8B-772F-406A-828B-83FC3957443C}"/>
          </ac:spMkLst>
        </pc:spChg>
        <pc:spChg chg="del">
          <ac:chgData name="Rowland, Mark" userId="3257edc4-6956-4e33-9c8e-27f8fc6fa997" providerId="ADAL" clId="{FBEFBA27-D930-47AA-AFB3-711AB3352EDC}" dt="2023-01-26T04:22:28.519" v="23" actId="478"/>
          <ac:spMkLst>
            <pc:docMk/>
            <pc:sldMk cId="1960729048" sldId="486"/>
            <ac:spMk id="46" creationId="{896461C3-C167-4E12-89CA-7150B8DC41C5}"/>
          </ac:spMkLst>
        </pc:spChg>
        <pc:spChg chg="del">
          <ac:chgData name="Rowland, Mark" userId="3257edc4-6956-4e33-9c8e-27f8fc6fa997" providerId="ADAL" clId="{FBEFBA27-D930-47AA-AFB3-711AB3352EDC}" dt="2023-01-26T04:22:28.519" v="23" actId="478"/>
          <ac:spMkLst>
            <pc:docMk/>
            <pc:sldMk cId="1960729048" sldId="486"/>
            <ac:spMk id="47" creationId="{581DAC52-9C9A-4353-BA8E-EAAD313E392D}"/>
          </ac:spMkLst>
        </pc:spChg>
        <pc:spChg chg="del">
          <ac:chgData name="Rowland, Mark" userId="3257edc4-6956-4e33-9c8e-27f8fc6fa997" providerId="ADAL" clId="{FBEFBA27-D930-47AA-AFB3-711AB3352EDC}" dt="2023-01-26T04:22:28.519" v="23" actId="478"/>
          <ac:spMkLst>
            <pc:docMk/>
            <pc:sldMk cId="1960729048" sldId="486"/>
            <ac:spMk id="48" creationId="{49606809-EA6E-4023-9456-60ACCFD73131}"/>
          </ac:spMkLst>
        </pc:spChg>
        <pc:spChg chg="del">
          <ac:chgData name="Rowland, Mark" userId="3257edc4-6956-4e33-9c8e-27f8fc6fa997" providerId="ADAL" clId="{FBEFBA27-D930-47AA-AFB3-711AB3352EDC}" dt="2023-01-26T04:22:28.519" v="23" actId="478"/>
          <ac:spMkLst>
            <pc:docMk/>
            <pc:sldMk cId="1960729048" sldId="486"/>
            <ac:spMk id="49" creationId="{979984AA-DDED-4959-AAFD-B1F5594AB789}"/>
          </ac:spMkLst>
        </pc:spChg>
        <pc:spChg chg="del">
          <ac:chgData name="Rowland, Mark" userId="3257edc4-6956-4e33-9c8e-27f8fc6fa997" providerId="ADAL" clId="{FBEFBA27-D930-47AA-AFB3-711AB3352EDC}" dt="2023-01-26T04:22:28.519" v="23" actId="478"/>
          <ac:spMkLst>
            <pc:docMk/>
            <pc:sldMk cId="1960729048" sldId="486"/>
            <ac:spMk id="50" creationId="{0910DF18-CE01-453F-8E77-E7F8348C0CFA}"/>
          </ac:spMkLst>
        </pc:spChg>
        <pc:spChg chg="del">
          <ac:chgData name="Rowland, Mark" userId="3257edc4-6956-4e33-9c8e-27f8fc6fa997" providerId="ADAL" clId="{FBEFBA27-D930-47AA-AFB3-711AB3352EDC}" dt="2023-01-26T04:22:28.519" v="23" actId="478"/>
          <ac:spMkLst>
            <pc:docMk/>
            <pc:sldMk cId="1960729048" sldId="486"/>
            <ac:spMk id="51" creationId="{E74B5EF7-27F0-4CD2-88FC-FB7153FC789D}"/>
          </ac:spMkLst>
        </pc:spChg>
        <pc:spChg chg="del">
          <ac:chgData name="Rowland, Mark" userId="3257edc4-6956-4e33-9c8e-27f8fc6fa997" providerId="ADAL" clId="{FBEFBA27-D930-47AA-AFB3-711AB3352EDC}" dt="2023-01-26T04:22:28.519" v="23" actId="478"/>
          <ac:spMkLst>
            <pc:docMk/>
            <pc:sldMk cId="1960729048" sldId="486"/>
            <ac:spMk id="52" creationId="{6DB526DB-70BD-420E-AD34-253649C76CF7}"/>
          </ac:spMkLst>
        </pc:spChg>
        <pc:spChg chg="del">
          <ac:chgData name="Rowland, Mark" userId="3257edc4-6956-4e33-9c8e-27f8fc6fa997" providerId="ADAL" clId="{FBEFBA27-D930-47AA-AFB3-711AB3352EDC}" dt="2023-01-26T04:22:28.519" v="23" actId="478"/>
          <ac:spMkLst>
            <pc:docMk/>
            <pc:sldMk cId="1960729048" sldId="486"/>
            <ac:spMk id="53" creationId="{B38D2742-F3D4-49EE-BF9D-EE9BEEC53373}"/>
          </ac:spMkLst>
        </pc:spChg>
        <pc:spChg chg="del">
          <ac:chgData name="Rowland, Mark" userId="3257edc4-6956-4e33-9c8e-27f8fc6fa997" providerId="ADAL" clId="{FBEFBA27-D930-47AA-AFB3-711AB3352EDC}" dt="2023-01-26T04:22:28.519" v="23" actId="478"/>
          <ac:spMkLst>
            <pc:docMk/>
            <pc:sldMk cId="1960729048" sldId="486"/>
            <ac:spMk id="54" creationId="{A95E4633-54BA-4007-B3A0-3F7E54B0B5BB}"/>
          </ac:spMkLst>
        </pc:spChg>
        <pc:spChg chg="del">
          <ac:chgData name="Rowland, Mark" userId="3257edc4-6956-4e33-9c8e-27f8fc6fa997" providerId="ADAL" clId="{FBEFBA27-D930-47AA-AFB3-711AB3352EDC}" dt="2023-01-26T04:22:28.519" v="23" actId="478"/>
          <ac:spMkLst>
            <pc:docMk/>
            <pc:sldMk cId="1960729048" sldId="486"/>
            <ac:spMk id="55" creationId="{378A6576-E8C7-4B0F-B60E-0F79AA092DC3}"/>
          </ac:spMkLst>
        </pc:spChg>
        <pc:spChg chg="del">
          <ac:chgData name="Rowland, Mark" userId="3257edc4-6956-4e33-9c8e-27f8fc6fa997" providerId="ADAL" clId="{FBEFBA27-D930-47AA-AFB3-711AB3352EDC}" dt="2023-01-26T04:22:28.519" v="23" actId="478"/>
          <ac:spMkLst>
            <pc:docMk/>
            <pc:sldMk cId="1960729048" sldId="486"/>
            <ac:spMk id="56" creationId="{BA1AA94A-4AFA-4479-B332-F1B48A9ACFF4}"/>
          </ac:spMkLst>
        </pc:spChg>
        <pc:spChg chg="del">
          <ac:chgData name="Rowland, Mark" userId="3257edc4-6956-4e33-9c8e-27f8fc6fa997" providerId="ADAL" clId="{FBEFBA27-D930-47AA-AFB3-711AB3352EDC}" dt="2023-01-26T04:22:28.519" v="23" actId="478"/>
          <ac:spMkLst>
            <pc:docMk/>
            <pc:sldMk cId="1960729048" sldId="486"/>
            <ac:spMk id="57" creationId="{0E23D913-B758-424D-A8BE-926E054F9827}"/>
          </ac:spMkLst>
        </pc:spChg>
        <pc:spChg chg="del">
          <ac:chgData name="Rowland, Mark" userId="3257edc4-6956-4e33-9c8e-27f8fc6fa997" providerId="ADAL" clId="{FBEFBA27-D930-47AA-AFB3-711AB3352EDC}" dt="2023-01-26T04:22:28.519" v="23" actId="478"/>
          <ac:spMkLst>
            <pc:docMk/>
            <pc:sldMk cId="1960729048" sldId="486"/>
            <ac:spMk id="58" creationId="{65393E88-0F82-4C75-B8C6-1F024D38DB85}"/>
          </ac:spMkLst>
        </pc:spChg>
        <pc:spChg chg="del">
          <ac:chgData name="Rowland, Mark" userId="3257edc4-6956-4e33-9c8e-27f8fc6fa997" providerId="ADAL" clId="{FBEFBA27-D930-47AA-AFB3-711AB3352EDC}" dt="2023-01-26T04:22:28.519" v="23" actId="478"/>
          <ac:spMkLst>
            <pc:docMk/>
            <pc:sldMk cId="1960729048" sldId="486"/>
            <ac:spMk id="60" creationId="{687B8C06-0FAB-4198-810A-47337CE34121}"/>
          </ac:spMkLst>
        </pc:spChg>
        <pc:spChg chg="mod">
          <ac:chgData name="Rowland, Mark" userId="3257edc4-6956-4e33-9c8e-27f8fc6fa997" providerId="ADAL" clId="{FBEFBA27-D930-47AA-AFB3-711AB3352EDC}" dt="2023-01-26T04:49:07.710" v="484" actId="164"/>
          <ac:spMkLst>
            <pc:docMk/>
            <pc:sldMk cId="1960729048" sldId="486"/>
            <ac:spMk id="61" creationId="{598D2493-1822-4FF4-BFE5-07261214DC31}"/>
          </ac:spMkLst>
        </pc:spChg>
        <pc:grpChg chg="add mod">
          <ac:chgData name="Rowland, Mark" userId="3257edc4-6956-4e33-9c8e-27f8fc6fa997" providerId="ADAL" clId="{FBEFBA27-D930-47AA-AFB3-711AB3352EDC}" dt="2023-01-26T04:49:07.710" v="484" actId="164"/>
          <ac:grpSpMkLst>
            <pc:docMk/>
            <pc:sldMk cId="1960729048" sldId="486"/>
            <ac:grpSpMk id="3" creationId="{F61C6992-BD5B-AE35-DD54-690E98908DFF}"/>
          </ac:grpSpMkLst>
        </pc:grpChg>
        <pc:grpChg chg="add del mod">
          <ac:chgData name="Rowland, Mark" userId="3257edc4-6956-4e33-9c8e-27f8fc6fa997" providerId="ADAL" clId="{FBEFBA27-D930-47AA-AFB3-711AB3352EDC}" dt="2023-01-26T04:49:12.917" v="486" actId="21"/>
          <ac:grpSpMkLst>
            <pc:docMk/>
            <pc:sldMk cId="1960729048" sldId="486"/>
            <ac:grpSpMk id="8" creationId="{0C9341C6-117F-9636-88CA-BAB7D48F8287}"/>
          </ac:grpSpMkLst>
        </pc:grpChg>
      </pc:sldChg>
      <pc:sldChg chg="addSp delSp modSp add mod modClrScheme chgLayout">
        <pc:chgData name="Rowland, Mark" userId="3257edc4-6956-4e33-9c8e-27f8fc6fa997" providerId="ADAL" clId="{FBEFBA27-D930-47AA-AFB3-711AB3352EDC}" dt="2023-01-27T08:52:33.178" v="1226" actId="20577"/>
        <pc:sldMkLst>
          <pc:docMk/>
          <pc:sldMk cId="540658048" sldId="487"/>
        </pc:sldMkLst>
        <pc:spChg chg="add del mod ord">
          <ac:chgData name="Rowland, Mark" userId="3257edc4-6956-4e33-9c8e-27f8fc6fa997" providerId="ADAL" clId="{FBEFBA27-D930-47AA-AFB3-711AB3352EDC}" dt="2023-01-26T04:32:05.953" v="140" actId="700"/>
          <ac:spMkLst>
            <pc:docMk/>
            <pc:sldMk cId="540658048" sldId="487"/>
            <ac:spMk id="3" creationId="{E6C9BD45-7AB7-CD5D-7625-3040AA172B4F}"/>
          </ac:spMkLst>
        </pc:spChg>
        <pc:spChg chg="del mod">
          <ac:chgData name="Rowland, Mark" userId="3257edc4-6956-4e33-9c8e-27f8fc6fa997" providerId="ADAL" clId="{FBEFBA27-D930-47AA-AFB3-711AB3352EDC}" dt="2023-01-26T04:31:52.690" v="139" actId="478"/>
          <ac:spMkLst>
            <pc:docMk/>
            <pc:sldMk cId="540658048" sldId="487"/>
            <ac:spMk id="4" creationId="{36B940CB-9775-4751-89D4-24798F172D8B}"/>
          </ac:spMkLst>
        </pc:spChg>
        <pc:spChg chg="add mod ord">
          <ac:chgData name="Rowland, Mark" userId="3257edc4-6956-4e33-9c8e-27f8fc6fa997" providerId="ADAL" clId="{FBEFBA27-D930-47AA-AFB3-711AB3352EDC}" dt="2023-01-26T04:47:12.023" v="416" actId="403"/>
          <ac:spMkLst>
            <pc:docMk/>
            <pc:sldMk cId="540658048" sldId="487"/>
            <ac:spMk id="5" creationId="{97470E34-12DF-9765-D5AD-8B05DC3FA3F1}"/>
          </ac:spMkLst>
        </pc:spChg>
        <pc:spChg chg="add mod ord">
          <ac:chgData name="Rowland, Mark" userId="3257edc4-6956-4e33-9c8e-27f8fc6fa997" providerId="ADAL" clId="{FBEFBA27-D930-47AA-AFB3-711AB3352EDC}" dt="2023-01-26T04:54:26.070" v="811" actId="20577"/>
          <ac:spMkLst>
            <pc:docMk/>
            <pc:sldMk cId="540658048" sldId="487"/>
            <ac:spMk id="6" creationId="{76B4BC62-FBA5-9B73-665E-28360ADF654B}"/>
          </ac:spMkLst>
        </pc:spChg>
        <pc:spChg chg="add del mod ord">
          <ac:chgData name="Rowland, Mark" userId="3257edc4-6956-4e33-9c8e-27f8fc6fa997" providerId="ADAL" clId="{FBEFBA27-D930-47AA-AFB3-711AB3352EDC}" dt="2023-01-26T04:38:37.873" v="159"/>
          <ac:spMkLst>
            <pc:docMk/>
            <pc:sldMk cId="540658048" sldId="487"/>
            <ac:spMk id="7" creationId="{CBBAA4E4-8AB3-363E-69DC-302529B1B790}"/>
          </ac:spMkLst>
        </pc:spChg>
        <pc:spChg chg="add del mod">
          <ac:chgData name="Rowland, Mark" userId="3257edc4-6956-4e33-9c8e-27f8fc6fa997" providerId="ADAL" clId="{FBEFBA27-D930-47AA-AFB3-711AB3352EDC}" dt="2023-01-26T04:40:04.636" v="166"/>
          <ac:spMkLst>
            <pc:docMk/>
            <pc:sldMk cId="540658048" sldId="487"/>
            <ac:spMk id="9" creationId="{42D137C1-AC9A-83EC-F71A-279FFFCFA483}"/>
          </ac:spMkLst>
        </pc:spChg>
        <pc:spChg chg="add mod">
          <ac:chgData name="Rowland, Mark" userId="3257edc4-6956-4e33-9c8e-27f8fc6fa997" providerId="ADAL" clId="{FBEFBA27-D930-47AA-AFB3-711AB3352EDC}" dt="2023-01-27T08:52:33.178" v="1226" actId="20577"/>
          <ac:spMkLst>
            <pc:docMk/>
            <pc:sldMk cId="540658048" sldId="487"/>
            <ac:spMk id="11" creationId="{6D072EE6-283F-6DC2-8B10-6BF5674FA1F4}"/>
          </ac:spMkLst>
        </pc:spChg>
        <pc:spChg chg="add del mod">
          <ac:chgData name="Rowland, Mark" userId="3257edc4-6956-4e33-9c8e-27f8fc6fa997" providerId="ADAL" clId="{FBEFBA27-D930-47AA-AFB3-711AB3352EDC}" dt="2023-01-26T04:46:38.272" v="403"/>
          <ac:spMkLst>
            <pc:docMk/>
            <pc:sldMk cId="540658048" sldId="487"/>
            <ac:spMk id="13" creationId="{7654F1AE-F407-B40D-B53C-CA15FD457B7B}"/>
          </ac:spMkLst>
        </pc:spChg>
        <pc:graphicFrameChg chg="add del mod modGraphic">
          <ac:chgData name="Rowland, Mark" userId="3257edc4-6956-4e33-9c8e-27f8fc6fa997" providerId="ADAL" clId="{FBEFBA27-D930-47AA-AFB3-711AB3352EDC}" dt="2023-01-26T04:40:18.805" v="170" actId="478"/>
          <ac:graphicFrameMkLst>
            <pc:docMk/>
            <pc:sldMk cId="540658048" sldId="487"/>
            <ac:graphicFrameMk id="8" creationId="{1F5E7980-E8A8-FF4B-33B3-396020ED65A8}"/>
          </ac:graphicFrameMkLst>
        </pc:graphicFrameChg>
        <pc:graphicFrameChg chg="add del mod">
          <ac:chgData name="Rowland, Mark" userId="3257edc4-6956-4e33-9c8e-27f8fc6fa997" providerId="ADAL" clId="{FBEFBA27-D930-47AA-AFB3-711AB3352EDC}" dt="2023-01-26T04:46:38.272" v="403"/>
          <ac:graphicFrameMkLst>
            <pc:docMk/>
            <pc:sldMk cId="540658048" sldId="487"/>
            <ac:graphicFrameMk id="12" creationId="{82ED5480-DB52-5BB6-3535-BF8E9069983F}"/>
          </ac:graphicFrameMkLst>
        </pc:graphicFrameChg>
      </pc:sldChg>
      <pc:sldChg chg="addSp delSp modSp add mod ord">
        <pc:chgData name="Rowland, Mark" userId="3257edc4-6956-4e33-9c8e-27f8fc6fa997" providerId="ADAL" clId="{FBEFBA27-D930-47AA-AFB3-711AB3352EDC}" dt="2023-01-27T08:57:14.794" v="1353" actId="20577"/>
        <pc:sldMkLst>
          <pc:docMk/>
          <pc:sldMk cId="3186365418" sldId="488"/>
        </pc:sldMkLst>
        <pc:spChg chg="mod">
          <ac:chgData name="Rowland, Mark" userId="3257edc4-6956-4e33-9c8e-27f8fc6fa997" providerId="ADAL" clId="{FBEFBA27-D930-47AA-AFB3-711AB3352EDC}" dt="2023-01-27T08:57:14.794" v="1353" actId="20577"/>
          <ac:spMkLst>
            <pc:docMk/>
            <pc:sldMk cId="3186365418" sldId="488"/>
            <ac:spMk id="3" creationId="{00000000-0000-0000-0000-000000000000}"/>
          </ac:spMkLst>
        </pc:spChg>
        <pc:graphicFrameChg chg="add del mod modGraphic">
          <ac:chgData name="Rowland, Mark" userId="3257edc4-6956-4e33-9c8e-27f8fc6fa997" providerId="ADAL" clId="{FBEFBA27-D930-47AA-AFB3-711AB3352EDC}" dt="2023-01-27T08:50:48.133" v="1146" actId="478"/>
          <ac:graphicFrameMkLst>
            <pc:docMk/>
            <pc:sldMk cId="3186365418" sldId="488"/>
            <ac:graphicFrameMk id="4" creationId="{F45788E0-0B7E-47C8-8A8F-484EB8A543C1}"/>
          </ac:graphicFrameMkLst>
        </pc:graphicFrameChg>
        <pc:picChg chg="del">
          <ac:chgData name="Rowland, Mark" userId="3257edc4-6956-4e33-9c8e-27f8fc6fa997" providerId="ADAL" clId="{FBEFBA27-D930-47AA-AFB3-711AB3352EDC}" dt="2023-01-27T08:33:32.003" v="813" actId="478"/>
          <ac:picMkLst>
            <pc:docMk/>
            <pc:sldMk cId="3186365418" sldId="488"/>
            <ac:picMk id="18" creationId="{FC8CA7D6-829E-416D-847B-E05589BCAC8F}"/>
          </ac:picMkLst>
        </pc:picChg>
        <pc:picChg chg="del">
          <ac:chgData name="Rowland, Mark" userId="3257edc4-6956-4e33-9c8e-27f8fc6fa997" providerId="ADAL" clId="{FBEFBA27-D930-47AA-AFB3-711AB3352EDC}" dt="2023-01-27T08:33:33.122" v="814" actId="478"/>
          <ac:picMkLst>
            <pc:docMk/>
            <pc:sldMk cId="3186365418" sldId="488"/>
            <ac:picMk id="19" creationId="{DB898992-A00E-4BCC-81A9-498652293927}"/>
          </ac:picMkLst>
        </pc:picChg>
        <pc:picChg chg="add mod">
          <ac:chgData name="Rowland, Mark" userId="3257edc4-6956-4e33-9c8e-27f8fc6fa997" providerId="ADAL" clId="{FBEFBA27-D930-47AA-AFB3-711AB3352EDC}" dt="2023-01-27T08:44:11.970" v="902" actId="1076"/>
          <ac:picMkLst>
            <pc:docMk/>
            <pc:sldMk cId="3186365418" sldId="488"/>
            <ac:picMk id="2050" creationId="{E468A617-FB85-7626-A609-31463922F8E5}"/>
          </ac:picMkLst>
        </pc:picChg>
        <pc:picChg chg="add del mod">
          <ac:chgData name="Rowland, Mark" userId="3257edc4-6956-4e33-9c8e-27f8fc6fa997" providerId="ADAL" clId="{FBEFBA27-D930-47AA-AFB3-711AB3352EDC}" dt="2023-01-27T08:43:36" v="893" actId="21"/>
          <ac:picMkLst>
            <pc:docMk/>
            <pc:sldMk cId="3186365418" sldId="488"/>
            <ac:picMk id="2051" creationId="{EF704E69-33B5-250F-0238-A4DBB01FD156}"/>
          </ac:picMkLst>
        </pc:picChg>
        <pc:picChg chg="add mod">
          <ac:chgData name="Rowland, Mark" userId="3257edc4-6956-4e33-9c8e-27f8fc6fa997" providerId="ADAL" clId="{FBEFBA27-D930-47AA-AFB3-711AB3352EDC}" dt="2023-01-27T08:43:57.609" v="898" actId="1076"/>
          <ac:picMkLst>
            <pc:docMk/>
            <pc:sldMk cId="3186365418" sldId="488"/>
            <ac:picMk id="2052" creationId="{DE464B76-7651-E1BB-D481-07575E484805}"/>
          </ac:picMkLst>
        </pc:picChg>
        <pc:picChg chg="add del mod">
          <ac:chgData name="Rowland, Mark" userId="3257edc4-6956-4e33-9c8e-27f8fc6fa997" providerId="ADAL" clId="{FBEFBA27-D930-47AA-AFB3-711AB3352EDC}" dt="2023-01-27T08:34:30.863" v="822" actId="21"/>
          <ac:picMkLst>
            <pc:docMk/>
            <pc:sldMk cId="3186365418" sldId="488"/>
            <ac:picMk id="2053" creationId="{30AB2BDF-B457-5A92-8EC7-86972D16B81F}"/>
          </ac:picMkLst>
        </pc:picChg>
      </pc:sldChg>
      <pc:sldChg chg="addSp delSp modSp add mod">
        <pc:chgData name="Rowland, Mark" userId="3257edc4-6956-4e33-9c8e-27f8fc6fa997" providerId="ADAL" clId="{FBEFBA27-D930-47AA-AFB3-711AB3352EDC}" dt="2023-01-27T09:01:16.861" v="1409" actId="14100"/>
        <pc:sldMkLst>
          <pc:docMk/>
          <pc:sldMk cId="375998578" sldId="489"/>
        </pc:sldMkLst>
        <pc:spChg chg="del">
          <ac:chgData name="Rowland, Mark" userId="3257edc4-6956-4e33-9c8e-27f8fc6fa997" providerId="ADAL" clId="{FBEFBA27-D930-47AA-AFB3-711AB3352EDC}" dt="2023-01-27T09:00:23.657" v="1373" actId="478"/>
          <ac:spMkLst>
            <pc:docMk/>
            <pc:sldMk cId="375998578" sldId="489"/>
            <ac:spMk id="3" creationId="{00000000-0000-0000-0000-000000000000}"/>
          </ac:spMkLst>
        </pc:spChg>
        <pc:spChg chg="add mod">
          <ac:chgData name="Rowland, Mark" userId="3257edc4-6956-4e33-9c8e-27f8fc6fa997" providerId="ADAL" clId="{FBEFBA27-D930-47AA-AFB3-711AB3352EDC}" dt="2023-01-27T09:01:16.861" v="1409" actId="14100"/>
          <ac:spMkLst>
            <pc:docMk/>
            <pc:sldMk cId="375998578" sldId="489"/>
            <ac:spMk id="4" creationId="{B456D42A-6088-47CF-3A6E-D6739EC55567}"/>
          </ac:spMkLst>
        </pc:spChg>
        <pc:picChg chg="add mod">
          <ac:chgData name="Rowland, Mark" userId="3257edc4-6956-4e33-9c8e-27f8fc6fa997" providerId="ADAL" clId="{FBEFBA27-D930-47AA-AFB3-711AB3352EDC}" dt="2023-01-27T09:00:47.668" v="1380" actId="1076"/>
          <ac:picMkLst>
            <pc:docMk/>
            <pc:sldMk cId="375998578" sldId="489"/>
            <ac:picMk id="5" creationId="{2C3BA48C-F711-2EA5-6256-422120FD45A8}"/>
          </ac:picMkLst>
        </pc:picChg>
        <pc:picChg chg="del">
          <ac:chgData name="Rowland, Mark" userId="3257edc4-6956-4e33-9c8e-27f8fc6fa997" providerId="ADAL" clId="{FBEFBA27-D930-47AA-AFB3-711AB3352EDC}" dt="2023-01-27T09:00:23.657" v="1373" actId="478"/>
          <ac:picMkLst>
            <pc:docMk/>
            <pc:sldMk cId="375998578" sldId="489"/>
            <ac:picMk id="2050" creationId="{E468A617-FB85-7626-A609-31463922F8E5}"/>
          </ac:picMkLst>
        </pc:picChg>
        <pc:picChg chg="del">
          <ac:chgData name="Rowland, Mark" userId="3257edc4-6956-4e33-9c8e-27f8fc6fa997" providerId="ADAL" clId="{FBEFBA27-D930-47AA-AFB3-711AB3352EDC}" dt="2023-01-27T09:00:28.096" v="1374" actId="478"/>
          <ac:picMkLst>
            <pc:docMk/>
            <pc:sldMk cId="375998578" sldId="489"/>
            <ac:picMk id="2052" creationId="{DE464B76-7651-E1BB-D481-07575E484805}"/>
          </ac:picMkLst>
        </pc:picChg>
        <pc:inkChg chg="del">
          <ac:chgData name="Rowland, Mark" userId="3257edc4-6956-4e33-9c8e-27f8fc6fa997" providerId="ADAL" clId="{FBEFBA27-D930-47AA-AFB3-711AB3352EDC}" dt="2023-01-27T09:00:23.657" v="1373" actId="478"/>
          <ac:inkMkLst>
            <pc:docMk/>
            <pc:sldMk cId="375998578" sldId="489"/>
            <ac:inkMk id="8" creationId="{FD10C420-26CF-4C49-B703-0094DA4B1E04}"/>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1/25/2023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1/25/2023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1/25/2023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1/25/2023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1/25/2023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1/25/2023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ostechtips.com/how-to-download-and-install-ch340-driver-on-windows-10/"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github.com/adrianmihalko/ch340g-ch34g-ch34x-mac-os-x-driver/raw/master/CH34x_Install_V1.5.pkg" TargetMode="External"/><Relationship Id="rId4" Type="http://schemas.openxmlformats.org/officeDocument/2006/relationships/hyperlink" Target="https://sparks.gogo.co.nz/assets/_site_/downloads/CH34x_Install_Windows_v3_4.zi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 Id="rId9" Type="http://schemas.openxmlformats.org/officeDocument/2006/relationships/image" Target="../media/image500.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customXml" Target="../ink/ink2.xml"/><Relationship Id="rId9" Type="http://schemas.microsoft.com/office/2007/relationships/hdphoto" Target="../media/hdphoto8.wdp"/></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ublicdomainpictures.net/view-image.php?image=295329&amp;picture=wooden-ship-wheel" TargetMode="External"/><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066800" y="426720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Rowland,</a:t>
            </a:r>
            <a:r>
              <a:rPr lang="en-US" sz="2400" dirty="0"/>
              <a:t> Raja </a:t>
            </a:r>
            <a:r>
              <a:rPr lang="en-US" sz="2400" dirty="0" err="1"/>
              <a:t>Vellanki</a:t>
            </a:r>
            <a:endParaRPr lang="en-US" dirty="0"/>
          </a:p>
          <a:p>
            <a:endParaRPr lang="en-US" sz="1800" dirty="0">
              <a:solidFill>
                <a:schemeClr val="accent1"/>
              </a:solidFill>
            </a:endParaRPr>
          </a:p>
          <a:p>
            <a:r>
              <a:rPr lang="en-US" sz="1800" dirty="0">
                <a:solidFill>
                  <a:schemeClr val="accent1"/>
                </a:solidFill>
              </a:rPr>
              <a:t>Special Thanks to Sebastian </a:t>
            </a:r>
            <a:r>
              <a:rPr lang="en-US" sz="1800" dirty="0" err="1">
                <a:solidFill>
                  <a:schemeClr val="accent1"/>
                </a:solidFill>
              </a:rPr>
              <a:t>Coddington</a:t>
            </a:r>
            <a:r>
              <a:rPr lang="en-US" sz="1800" dirty="0">
                <a:solidFill>
                  <a:schemeClr val="accent1"/>
                </a:solidFill>
              </a:rPr>
              <a:t>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00899"/>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310869" y="100899"/>
            <a:ext cx="3252814" cy="34163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none" spc="0" dirty="0">
                <a:ln w="11430"/>
                <a:solidFill>
                  <a:srgbClr val="FFC000"/>
                </a:solidFill>
                <a:effectLst>
                  <a:outerShdw blurRad="80000" dist="40000" dir="5040000" algn="tl">
                    <a:srgbClr val="000000">
                      <a:alpha val="30000"/>
                    </a:srgbClr>
                  </a:outerShdw>
                </a:effectLst>
              </a:rPr>
              <a:t>Scooter </a:t>
            </a:r>
          </a:p>
          <a:p>
            <a:r>
              <a:rPr lang="en-US" sz="5400" b="1" cap="none" spc="0" dirty="0">
                <a:ln w="11430"/>
                <a:solidFill>
                  <a:srgbClr val="FFC000"/>
                </a:solidFill>
                <a:effectLst>
                  <a:outerShdw blurRad="80000" dist="40000" dir="5040000" algn="tl">
                    <a:srgbClr val="000000">
                      <a:alpha val="30000"/>
                    </a:srgbClr>
                  </a:outerShdw>
                </a:effectLst>
              </a:rPr>
              <a:t>Scout </a:t>
            </a:r>
          </a:p>
          <a:p>
            <a:r>
              <a:rPr lang="en-US" sz="5400" b="1" cap="none" spc="0" dirty="0" err="1">
                <a:ln w="11430"/>
                <a:solidFill>
                  <a:srgbClr val="FFC000"/>
                </a:solidFill>
                <a:effectLst>
                  <a:outerShdw blurRad="80000" dist="40000" dir="5040000" algn="tl">
                    <a:srgbClr val="000000">
                      <a:alpha val="30000"/>
                    </a:srgbClr>
                  </a:outerShdw>
                </a:effectLst>
              </a:rPr>
              <a:t>Fischbot</a:t>
            </a:r>
            <a:endParaRPr lang="en-US" sz="5400" b="1" cap="none" spc="0" dirty="0">
              <a:ln w="11430"/>
              <a:solidFill>
                <a:srgbClr val="FFC000"/>
              </a:solidFill>
              <a:effectLst>
                <a:outerShdw blurRad="80000" dist="40000" dir="5040000" algn="tl">
                  <a:srgbClr val="000000">
                    <a:alpha val="30000"/>
                  </a:srgbClr>
                </a:outerShdw>
              </a:effectLst>
            </a:endParaRPr>
          </a:p>
          <a:p>
            <a:r>
              <a:rPr lang="en-US" sz="54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229600" cy="1066800"/>
          </a:xfrm>
        </p:spPr>
        <p:txBody>
          <a:bodyPr/>
          <a:lstStyle/>
          <a:p>
            <a:r>
              <a:rPr lang="en-US" dirty="0"/>
              <a:t>Software Installation</a:t>
            </a:r>
          </a:p>
        </p:txBody>
      </p:sp>
      <p:sp>
        <p:nvSpPr>
          <p:cNvPr id="3" name="Content Placeholder 2"/>
          <p:cNvSpPr>
            <a:spLocks noGrp="1"/>
          </p:cNvSpPr>
          <p:nvPr>
            <p:ph idx="1"/>
          </p:nvPr>
        </p:nvSpPr>
        <p:spPr>
          <a:xfrm>
            <a:off x="457200" y="1600200"/>
            <a:ext cx="4876800" cy="4525963"/>
          </a:xfrm>
        </p:spPr>
        <p:txBody>
          <a:bodyPr>
            <a:normAutofit/>
          </a:bodyPr>
          <a:lstStyle/>
          <a:p>
            <a:pPr marL="0" indent="0">
              <a:buNone/>
            </a:pPr>
            <a:r>
              <a:rPr lang="en-US" sz="2400" dirty="0"/>
              <a:t>Arduino IDE</a:t>
            </a:r>
          </a:p>
          <a:p>
            <a:r>
              <a:rPr lang="en-US" sz="2400" dirty="0">
                <a:hlinkClick r:id="rId2"/>
              </a:rPr>
              <a:t>https://www.arduino.cc/en/main/software</a:t>
            </a:r>
            <a:endParaRPr lang="en-US" sz="2400" dirty="0"/>
          </a:p>
          <a:p>
            <a:pPr marL="0" indent="0">
              <a:buNone/>
            </a:pPr>
            <a:endParaRPr lang="en-US" sz="2400" dirty="0"/>
          </a:p>
          <a:p>
            <a:pPr marL="0" indent="0">
              <a:buNone/>
            </a:pPr>
            <a:r>
              <a:rPr lang="en-US" sz="2400" dirty="0"/>
              <a:t>CH340 Serial Drivers </a:t>
            </a:r>
            <a:endParaRPr lang="en-US" sz="2400" dirty="0">
              <a:hlinkClick r:id="rId3"/>
            </a:endParaRPr>
          </a:p>
          <a:p>
            <a:r>
              <a:rPr lang="en-US" sz="2400" dirty="0">
                <a:hlinkClick r:id="rId3"/>
              </a:rPr>
              <a:t>Windows CH340 Driver</a:t>
            </a:r>
            <a:endParaRPr lang="en-US" sz="2400" dirty="0">
              <a:hlinkClick r:id="rId4"/>
            </a:endParaRPr>
          </a:p>
          <a:p>
            <a:r>
              <a:rPr lang="en-US" sz="2400" dirty="0">
                <a:hlinkClick r:id="rId5"/>
              </a:rPr>
              <a:t>Macintosh Drivers for CH340 Driver</a:t>
            </a:r>
            <a:endParaRPr lang="en-US" sz="2400" dirty="0"/>
          </a:p>
          <a:p>
            <a:endParaRPr lang="en-US" sz="2400" dirty="0"/>
          </a:p>
          <a:p>
            <a:pPr marL="0" indent="0">
              <a:buNone/>
            </a:pPr>
            <a:endParaRPr lang="en-US" sz="2400" dirty="0"/>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1242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lnSpcReduction="10000"/>
          </a:bodyPr>
          <a:lstStyle/>
          <a:p>
            <a:r>
              <a:rPr lang="en-US" sz="2000" dirty="0"/>
              <a:t>In the menu select  “sketch” -&gt; “include libraries” -&gt; “manage libraries …” or </a:t>
            </a:r>
            <a:br>
              <a:rPr lang="en-US" sz="2000" dirty="0"/>
            </a:br>
            <a:r>
              <a:rPr lang="en-US" sz="2000" dirty="0"/>
              <a:t>press “CTRL + SHIFT + I</a:t>
            </a:r>
          </a:p>
          <a:p>
            <a:endParaRPr lang="en-US" sz="2000" dirty="0"/>
          </a:p>
          <a:p>
            <a:r>
              <a:rPr lang="en-US" sz="2200" dirty="0"/>
              <a:t>In the search type “servo” then select “install”</a:t>
            </a:r>
          </a:p>
          <a:p>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grpSp>
        <p:nvGrpSpPr>
          <p:cNvPr id="16" name="Group 15"/>
          <p:cNvGrpSpPr/>
          <p:nvPr/>
        </p:nvGrpSpPr>
        <p:grpSpPr>
          <a:xfrm>
            <a:off x="4873862" y="1905000"/>
            <a:ext cx="3968276" cy="2262188"/>
            <a:chOff x="5049520" y="2345372"/>
            <a:chExt cx="3968276" cy="226218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20" y="2345372"/>
              <a:ext cx="3968276"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671820" y="3733800"/>
              <a:ext cx="381000" cy="30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477000" y="2514600"/>
              <a:ext cx="3810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p:cNvCxnSpPr/>
          <p:nvPr/>
        </p:nvCxnSpPr>
        <p:spPr>
          <a:xfrm>
            <a:off x="2209800" y="3124200"/>
            <a:ext cx="2743200" cy="2667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212867" y="106233"/>
            <a:ext cx="2114425" cy="369332"/>
          </a:xfrm>
          <a:prstGeom prst="rect">
            <a:avLst/>
          </a:prstGeom>
        </p:spPr>
        <p:txBody>
          <a:bodyPr wrap="none">
            <a:spAutoFit/>
          </a:bodyPr>
          <a:lstStyle/>
          <a:p>
            <a:r>
              <a:rPr lang="en-US" dirty="0">
                <a:hlinkClick r:id="rId10"/>
              </a:rPr>
              <a:t>Link to Scooter Code</a:t>
            </a:r>
            <a:endParaRPr lang="en-US" dirty="0"/>
          </a:p>
        </p:txBody>
      </p:sp>
    </p:spTree>
    <p:extLst>
      <p:ext uri="{BB962C8B-B14F-4D97-AF65-F5344CB8AC3E}">
        <p14:creationId xmlns:p14="http://schemas.microsoft.com/office/powerpoint/2010/main" val="384723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37</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46</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AD155F21-31DF-8315-B35F-E9C33887AF0B}"/>
              </a:ext>
              <a:ext uri="{C183D7F6-B498-43B3-948B-1728B52AA6E4}">
                <adec:decorative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54</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55</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940CB-9775-4751-89D4-24798F172D8B}"/>
              </a:ext>
            </a:extLst>
          </p:cNvPr>
          <p:cNvSpPr>
            <a:spLocks noGrp="1"/>
          </p:cNvSpPr>
          <p:nvPr>
            <p:ph type="title"/>
          </p:nvPr>
        </p:nvSpPr>
        <p:spPr>
          <a:xfrm>
            <a:off x="685800" y="609600"/>
            <a:ext cx="7772400" cy="1362075"/>
          </a:xfrm>
        </p:spPr>
        <p:txBody>
          <a:bodyPr/>
          <a:lstStyle/>
          <a:p>
            <a:r>
              <a:rPr lang="en-US" dirty="0"/>
              <a:t>Let’s program the Navigation</a:t>
            </a:r>
          </a:p>
        </p:txBody>
      </p:sp>
      <p:pic>
        <p:nvPicPr>
          <p:cNvPr id="5" name="Picture 4" descr="A wooden steering wheel&#10;&#10;Description automatically generated with low confidence">
            <a:extLst>
              <a:ext uri="{FF2B5EF4-FFF2-40B4-BE49-F238E27FC236}">
                <a16:creationId xmlns:a16="http://schemas.microsoft.com/office/drawing/2014/main" id="{F621B643-D3D0-4AD4-2769-D062F101D5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53200" y="3124200"/>
            <a:ext cx="2286000" cy="2286000"/>
          </a:xfrm>
          <a:prstGeom prst="rect">
            <a:avLst/>
          </a:prstGeom>
        </p:spPr>
      </p:pic>
    </p:spTree>
    <p:extLst>
      <p:ext uri="{BB962C8B-B14F-4D97-AF65-F5344CB8AC3E}">
        <p14:creationId xmlns:p14="http://schemas.microsoft.com/office/powerpoint/2010/main" val="1249828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a16="http://schemas.microsoft.com/office/drawing/2014/main" id="{6D072EE6-283F-6DC2-8B10-6BF5674FA1F4}"/>
              </a:ext>
            </a:extLst>
          </p:cNvPr>
          <p:cNvSpPr>
            <a:spLocks noGrp="1"/>
          </p:cNvSpPr>
          <p:nvPr>
            <p:ph sz="half" idx="2"/>
          </p:nvPr>
        </p:nvSpPr>
        <p:spPr>
          <a:xfrm>
            <a:off x="4114800" y="1166018"/>
            <a:ext cx="44958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Tree>
    <p:extLst>
      <p:ext uri="{BB962C8B-B14F-4D97-AF65-F5344CB8AC3E}">
        <p14:creationId xmlns:p14="http://schemas.microsoft.com/office/powerpoint/2010/main" val="540658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81000" y="4631635"/>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52400" y="1073538"/>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85468" y="1833024"/>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2162339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a16="http://schemas.microsoft.com/office/drawing/2014/main"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2015190"/>
            <a:ext cx="6781800" cy="1754326"/>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3600" b="1" cap="none" spc="0" dirty="0">
                <a:ln w="11430"/>
                <a:solidFill>
                  <a:srgbClr val="0070C0"/>
                </a:solidFill>
                <a:effectLst>
                  <a:outerShdw blurRad="80000" dist="40000" dir="5040000" algn="tl">
                    <a:srgbClr val="000000">
                      <a:alpha val="30000"/>
                    </a:srgbClr>
                  </a:outerShdw>
                </a:effectLst>
              </a:rPr>
              <a:t>Classification: </a:t>
            </a:r>
            <a:r>
              <a:rPr lang="en-US" sz="3600" b="1" i="1" cap="none" spc="0" dirty="0">
                <a:ln w="11430"/>
                <a:solidFill>
                  <a:srgbClr val="0070C0"/>
                </a:solidFill>
                <a:effectLst>
                  <a:outerShdw blurRad="80000" dist="40000" dir="5040000" algn="tl">
                    <a:srgbClr val="000000">
                      <a:alpha val="30000"/>
                    </a:srgbClr>
                  </a:outerShdw>
                </a:effectLst>
              </a:rPr>
              <a:t>Top Secret</a:t>
            </a:r>
          </a:p>
          <a:p>
            <a:r>
              <a:rPr lang="en-US" sz="3600" b="1" dirty="0">
                <a:ln w="11430"/>
                <a:solidFill>
                  <a:srgbClr val="0070C0"/>
                </a:solidFill>
                <a:effectLst>
                  <a:outerShdw blurRad="80000" dist="40000" dir="5040000" algn="tl">
                    <a:srgbClr val="000000">
                      <a:alpha val="30000"/>
                    </a:srgbClr>
                  </a:outerShdw>
                </a:effectLst>
              </a:rPr>
              <a:t>Model: </a:t>
            </a:r>
            <a:r>
              <a:rPr lang="en-US" sz="3600" b="1" i="1" dirty="0" err="1">
                <a:ln w="11430"/>
                <a:solidFill>
                  <a:srgbClr val="0070C0"/>
                </a:solidFill>
                <a:effectLst>
                  <a:outerShdw blurRad="80000" dist="40000" dir="5040000" algn="tl">
                    <a:srgbClr val="000000">
                      <a:alpha val="30000"/>
                    </a:srgbClr>
                  </a:outerShdw>
                </a:effectLst>
              </a:rPr>
              <a:t>Fischbot</a:t>
            </a:r>
            <a:r>
              <a:rPr lang="en-US" sz="3600" b="1" i="1" dirty="0">
                <a:ln w="11430"/>
                <a:solidFill>
                  <a:srgbClr val="0070C0"/>
                </a:solidFill>
                <a:effectLst>
                  <a:outerShdw blurRad="80000" dist="40000" dir="5040000" algn="tl">
                    <a:srgbClr val="000000">
                      <a:alpha val="30000"/>
                    </a:srgbClr>
                  </a:outerShdw>
                </a:effectLst>
              </a:rPr>
              <a:t> 605</a:t>
            </a:r>
          </a:p>
          <a:p>
            <a:r>
              <a:rPr lang="en-US" sz="3600" b="1" cap="none" spc="0" dirty="0">
                <a:ln w="11430"/>
                <a:solidFill>
                  <a:srgbClr val="0070C0"/>
                </a:solidFill>
                <a:effectLst>
                  <a:outerShdw blurRad="80000" dist="40000" dir="5040000" algn="tl">
                    <a:srgbClr val="000000">
                      <a:alpha val="30000"/>
                    </a:srgbClr>
                  </a:outerShdw>
                </a:effectLst>
              </a:rPr>
              <a:t>Name: </a:t>
            </a:r>
            <a:r>
              <a:rPr lang="en-US" sz="3600" b="1" i="1" cap="none" spc="0" dirty="0">
                <a:ln w="11430"/>
                <a:solidFill>
                  <a:srgbClr val="0070C0"/>
                </a:soli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24087</TotalTime>
  <Words>4984</Words>
  <Application>Microsoft Office PowerPoint</Application>
  <PresentationFormat>On-screen Show (4:3)</PresentationFormat>
  <Paragraphs>837</Paragraphs>
  <Slides>73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73</vt:i4>
      </vt:variant>
    </vt:vector>
  </HeadingPairs>
  <TitlesOfParts>
    <vt:vector size="80"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Scooter Navigation</vt:lpstr>
      <vt:lpstr>Scooter Navigation</vt:lpstr>
      <vt:lpstr>BONUS Problem: What if both directions are blocked?</vt:lpstr>
      <vt:lpstr>Let’s program the Navigation</vt:lpstr>
      <vt:lpstr>Initialization and Constants</vt:lpstr>
      <vt:lpstr>Forward</vt:lpstr>
      <vt:lpstr>STOP</vt:lpstr>
      <vt:lpstr>Look Left</vt:lpstr>
      <vt:lpstr>Scooter Navigation</vt:lpstr>
      <vt:lpstr>FischBot Navigation</vt:lpstr>
      <vt:lpstr>What’s a Conditional Statement</vt:lpstr>
      <vt:lpstr>Tune and Demonstrate your Robot</vt:lpstr>
      <vt:lpstr>BACKUP</vt:lpstr>
      <vt:lpstr>Uninstalling From Macinstosh </vt:lpstr>
      <vt:lpstr>Locomotion Code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162</cp:revision>
  <cp:lastPrinted>2022-12-24T20:57:55Z</cp:lastPrinted>
  <dcterms:created xsi:type="dcterms:W3CDTF">2020-09-01T22:33:34Z</dcterms:created>
  <dcterms:modified xsi:type="dcterms:W3CDTF">2023-01-27T09:09:50Z</dcterms:modified>
</cp:coreProperties>
</file>